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99" r:id="rId1"/>
  </p:sldMasterIdLst>
  <p:notesMasterIdLst>
    <p:notesMasterId r:id="rId72"/>
  </p:notesMasterIdLst>
  <p:handoutMasterIdLst>
    <p:handoutMasterId r:id="rId73"/>
  </p:handoutMasterIdLst>
  <p:sldIdLst>
    <p:sldId id="358" r:id="rId2"/>
    <p:sldId id="269" r:id="rId3"/>
    <p:sldId id="271" r:id="rId4"/>
    <p:sldId id="273" r:id="rId5"/>
    <p:sldId id="370" r:id="rId6"/>
    <p:sldId id="274" r:id="rId7"/>
    <p:sldId id="276" r:id="rId8"/>
    <p:sldId id="311" r:id="rId9"/>
    <p:sldId id="307" r:id="rId10"/>
    <p:sldId id="308" r:id="rId11"/>
    <p:sldId id="337" r:id="rId12"/>
    <p:sldId id="284" r:id="rId13"/>
    <p:sldId id="318" r:id="rId14"/>
    <p:sldId id="285" r:id="rId15"/>
    <p:sldId id="317" r:id="rId16"/>
    <p:sldId id="279" r:id="rId17"/>
    <p:sldId id="280" r:id="rId18"/>
    <p:sldId id="281" r:id="rId19"/>
    <p:sldId id="299" r:id="rId20"/>
    <p:sldId id="294" r:id="rId21"/>
    <p:sldId id="282" r:id="rId22"/>
    <p:sldId id="283" r:id="rId23"/>
    <p:sldId id="348" r:id="rId24"/>
    <p:sldId id="306" r:id="rId25"/>
    <p:sldId id="367" r:id="rId26"/>
    <p:sldId id="338" r:id="rId27"/>
    <p:sldId id="339" r:id="rId28"/>
    <p:sldId id="340" r:id="rId29"/>
    <p:sldId id="341" r:id="rId30"/>
    <p:sldId id="342" r:id="rId31"/>
    <p:sldId id="361" r:id="rId32"/>
    <p:sldId id="287" r:id="rId33"/>
    <p:sldId id="288" r:id="rId34"/>
    <p:sldId id="310" r:id="rId35"/>
    <p:sldId id="289" r:id="rId36"/>
    <p:sldId id="312" r:id="rId37"/>
    <p:sldId id="369" r:id="rId38"/>
    <p:sldId id="326" r:id="rId39"/>
    <p:sldId id="313" r:id="rId40"/>
    <p:sldId id="331" r:id="rId41"/>
    <p:sldId id="309" r:id="rId42"/>
    <p:sldId id="360" r:id="rId43"/>
    <p:sldId id="359" r:id="rId44"/>
    <p:sldId id="368" r:id="rId45"/>
    <p:sldId id="371" r:id="rId46"/>
    <p:sldId id="324" r:id="rId47"/>
    <p:sldId id="362" r:id="rId48"/>
    <p:sldId id="320" r:id="rId49"/>
    <p:sldId id="319" r:id="rId50"/>
    <p:sldId id="303" r:id="rId51"/>
    <p:sldId id="351" r:id="rId52"/>
    <p:sldId id="352" r:id="rId53"/>
    <p:sldId id="322" r:id="rId54"/>
    <p:sldId id="300" r:id="rId55"/>
    <p:sldId id="336" r:id="rId56"/>
    <p:sldId id="350" r:id="rId57"/>
    <p:sldId id="305" r:id="rId58"/>
    <p:sldId id="364" r:id="rId59"/>
    <p:sldId id="373" r:id="rId60"/>
    <p:sldId id="330" r:id="rId61"/>
    <p:sldId id="344" r:id="rId62"/>
    <p:sldId id="297" r:id="rId63"/>
    <p:sldId id="366" r:id="rId64"/>
    <p:sldId id="355" r:id="rId65"/>
    <p:sldId id="356" r:id="rId66"/>
    <p:sldId id="349" r:id="rId67"/>
    <p:sldId id="363" r:id="rId68"/>
    <p:sldId id="372" r:id="rId69"/>
    <p:sldId id="296" r:id="rId70"/>
    <p:sldId id="345"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2"/>
    <p:restoredTop sz="94633"/>
  </p:normalViewPr>
  <p:slideViewPr>
    <p:cSldViewPr>
      <p:cViewPr>
        <p:scale>
          <a:sx n="120" d="100"/>
          <a:sy n="120" d="100"/>
        </p:scale>
        <p:origin x="11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4211A-F657-98BF-10F4-256FF3B19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Verdana"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F029F4B-FC7B-2612-FD8F-EEC431455A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Verdana" charset="0"/>
                <a:ea typeface="ＭＳ Ｐゴシック" charset="-128"/>
              </a:defRPr>
            </a:lvl1pPr>
          </a:lstStyle>
          <a:p>
            <a:pPr>
              <a:defRPr/>
            </a:pPr>
            <a:fld id="{F3168A05-03C3-154C-AA29-677BA597060B}" type="datetimeFigureOut">
              <a:rPr lang="en-US"/>
              <a:pPr>
                <a:defRPr/>
              </a:pPr>
              <a:t>9/9/24</a:t>
            </a:fld>
            <a:endParaRPr lang="en-US"/>
          </a:p>
        </p:txBody>
      </p:sp>
      <p:sp>
        <p:nvSpPr>
          <p:cNvPr id="4" name="Footer Placeholder 3">
            <a:extLst>
              <a:ext uri="{FF2B5EF4-FFF2-40B4-BE49-F238E27FC236}">
                <a16:creationId xmlns:a16="http://schemas.microsoft.com/office/drawing/2014/main" id="{E8A5C253-B3A7-10D7-696A-4EE7F9DC01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Verdana"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B6DF4524-0434-D56E-2A91-B0439F4B29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6C9107D-FCFF-3F44-B816-6A39F771506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349EB10-BEF7-D799-1E2A-D4DFD24757A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ea typeface="ＭＳ Ｐゴシック" charset="0"/>
                <a:cs typeface="Arial" charset="0"/>
              </a:defRPr>
            </a:lvl1pPr>
          </a:lstStyle>
          <a:p>
            <a:pPr>
              <a:defRPr/>
            </a:pPr>
            <a:endParaRPr lang="en-US"/>
          </a:p>
        </p:txBody>
      </p:sp>
      <p:sp>
        <p:nvSpPr>
          <p:cNvPr id="31747" name="Rectangle 3">
            <a:extLst>
              <a:ext uri="{FF2B5EF4-FFF2-40B4-BE49-F238E27FC236}">
                <a16:creationId xmlns:a16="http://schemas.microsoft.com/office/drawing/2014/main" id="{1F3DA2F6-BD0A-E60F-9389-C6390F8A8B73}"/>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ＭＳ Ｐゴシック" charset="0"/>
                <a:cs typeface="Arial" charset="0"/>
              </a:defRPr>
            </a:lvl1pPr>
          </a:lstStyle>
          <a:p>
            <a:pPr>
              <a:defRPr/>
            </a:pPr>
            <a:endParaRPr lang="en-US"/>
          </a:p>
        </p:txBody>
      </p:sp>
      <p:sp>
        <p:nvSpPr>
          <p:cNvPr id="23556" name="Rectangle 4">
            <a:extLst>
              <a:ext uri="{FF2B5EF4-FFF2-40B4-BE49-F238E27FC236}">
                <a16:creationId xmlns:a16="http://schemas.microsoft.com/office/drawing/2014/main" id="{9C1A4C15-CA55-D75E-2021-6E189DD4CBB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a:extLst>
              <a:ext uri="{FF2B5EF4-FFF2-40B4-BE49-F238E27FC236}">
                <a16:creationId xmlns:a16="http://schemas.microsoft.com/office/drawing/2014/main" id="{0C9E5184-D106-4DFA-DC38-2ABFAADE4FE2}"/>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a:extLst>
              <a:ext uri="{FF2B5EF4-FFF2-40B4-BE49-F238E27FC236}">
                <a16:creationId xmlns:a16="http://schemas.microsoft.com/office/drawing/2014/main" id="{F4AD92A0-7488-ADD6-0872-102941745A2F}"/>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ea typeface="ＭＳ Ｐゴシック" charset="0"/>
                <a:cs typeface="Arial" charset="0"/>
              </a:defRPr>
            </a:lvl1pPr>
          </a:lstStyle>
          <a:p>
            <a:pPr>
              <a:defRPr/>
            </a:pPr>
            <a:endParaRPr lang="en-US"/>
          </a:p>
        </p:txBody>
      </p:sp>
      <p:sp>
        <p:nvSpPr>
          <p:cNvPr id="31751" name="Rectangle 7">
            <a:extLst>
              <a:ext uri="{FF2B5EF4-FFF2-40B4-BE49-F238E27FC236}">
                <a16:creationId xmlns:a16="http://schemas.microsoft.com/office/drawing/2014/main" id="{6628FD84-360B-AEDE-73EF-8052D2DFED02}"/>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atin typeface="Times New Roman" panose="02020603050405020304" pitchFamily="18" charset="0"/>
              </a:defRPr>
            </a:lvl1pPr>
          </a:lstStyle>
          <a:p>
            <a:pPr>
              <a:defRPr/>
            </a:pPr>
            <a:fld id="{6A87122C-797D-534F-9A94-4D32A4F29A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B225864D-8575-FAFF-941F-5DACB1EA32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53EE3982-E714-E545-B674-5A52F5322B2B}" type="slidenum">
              <a:rPr lang="en-US" altLang="en-US"/>
              <a:pPr>
                <a:spcBef>
                  <a:spcPct val="0"/>
                </a:spcBef>
              </a:pPr>
              <a:t>12</a:t>
            </a:fld>
            <a:endParaRPr lang="en-US" altLang="en-US"/>
          </a:p>
        </p:txBody>
      </p:sp>
      <p:sp>
        <p:nvSpPr>
          <p:cNvPr id="36866" name="Rectangle 2">
            <a:extLst>
              <a:ext uri="{FF2B5EF4-FFF2-40B4-BE49-F238E27FC236}">
                <a16:creationId xmlns:a16="http://schemas.microsoft.com/office/drawing/2014/main" id="{75E3C01F-C2A8-8531-04F5-07A3B5CA8B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36867" name="Rectangle 3">
            <a:extLst>
              <a:ext uri="{FF2B5EF4-FFF2-40B4-BE49-F238E27FC236}">
                <a16:creationId xmlns:a16="http://schemas.microsoft.com/office/drawing/2014/main" id="{E2A427B7-E502-3AEB-5DE8-D5E4A08CBE22}"/>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1A40ABF0-44CB-47B6-341E-37E68964AB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3D7EE6E1-5CA8-CD4B-B799-F832173944DC}" type="slidenum">
              <a:rPr lang="en-US" altLang="en-US"/>
              <a:pPr>
                <a:spcBef>
                  <a:spcPct val="0"/>
                </a:spcBef>
              </a:pPr>
              <a:t>60</a:t>
            </a:fld>
            <a:endParaRPr lang="en-US" altLang="en-US"/>
          </a:p>
        </p:txBody>
      </p:sp>
      <p:sp>
        <p:nvSpPr>
          <p:cNvPr id="88066" name="Rectangle 2">
            <a:extLst>
              <a:ext uri="{FF2B5EF4-FFF2-40B4-BE49-F238E27FC236}">
                <a16:creationId xmlns:a16="http://schemas.microsoft.com/office/drawing/2014/main" id="{B5372BF2-4272-3A3A-CA71-DA9D1F0B787B}"/>
              </a:ext>
            </a:extLst>
          </p:cNvPr>
          <p:cNvSpPr>
            <a:spLocks noGrp="1" noRot="1" noChangeAspect="1" noChangeArrowheads="1" noTextEdit="1"/>
          </p:cNvSpPr>
          <p:nvPr>
            <p:ph type="sldImg"/>
          </p:nvPr>
        </p:nvSpPr>
        <p:spPr>
          <a:xfrm>
            <a:off x="1158875" y="588963"/>
            <a:ext cx="4552950" cy="3414712"/>
          </a:xfrm>
          <a:ln/>
        </p:spPr>
      </p:sp>
      <p:sp>
        <p:nvSpPr>
          <p:cNvPr id="88067" name="Rectangle 3">
            <a:extLst>
              <a:ext uri="{FF2B5EF4-FFF2-40B4-BE49-F238E27FC236}">
                <a16:creationId xmlns:a16="http://schemas.microsoft.com/office/drawing/2014/main" id="{FE0CA6C3-FC1C-2879-B395-18C14B439C38}"/>
              </a:ext>
            </a:extLst>
          </p:cNvPr>
          <p:cNvSpPr>
            <a:spLocks noGrp="1" noChangeArrowheads="1"/>
          </p:cNvSpPr>
          <p:nvPr>
            <p:ph type="body" idx="1"/>
          </p:nvPr>
        </p:nvSpPr>
        <p:spPr>
          <a:xfrm>
            <a:off x="515938" y="4341813"/>
            <a:ext cx="591026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7CB04348-74F9-24C0-F2D9-8B800F53AE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2988499F-4CF3-114F-9AA2-229534C8B194}" type="slidenum">
              <a:rPr lang="en-US" altLang="en-US"/>
              <a:pPr>
                <a:spcBef>
                  <a:spcPct val="0"/>
                </a:spcBef>
              </a:pPr>
              <a:t>61</a:t>
            </a:fld>
            <a:endParaRPr lang="en-US" altLang="en-US"/>
          </a:p>
        </p:txBody>
      </p:sp>
      <p:sp>
        <p:nvSpPr>
          <p:cNvPr id="90114" name="Rectangle 2">
            <a:extLst>
              <a:ext uri="{FF2B5EF4-FFF2-40B4-BE49-F238E27FC236}">
                <a16:creationId xmlns:a16="http://schemas.microsoft.com/office/drawing/2014/main" id="{569B87F7-F123-985E-329C-CC0EE97856DF}"/>
              </a:ext>
            </a:extLst>
          </p:cNvPr>
          <p:cNvSpPr>
            <a:spLocks noGrp="1" noRot="1" noChangeAspect="1" noChangeArrowheads="1" noTextEdit="1"/>
          </p:cNvSpPr>
          <p:nvPr>
            <p:ph type="sldImg"/>
          </p:nvPr>
        </p:nvSpPr>
        <p:spPr>
          <a:xfrm>
            <a:off x="1144588" y="685800"/>
            <a:ext cx="4572000" cy="3429000"/>
          </a:xfrm>
          <a:ln/>
        </p:spPr>
      </p:sp>
      <p:sp>
        <p:nvSpPr>
          <p:cNvPr id="90115" name="Rectangle 3">
            <a:extLst>
              <a:ext uri="{FF2B5EF4-FFF2-40B4-BE49-F238E27FC236}">
                <a16:creationId xmlns:a16="http://schemas.microsoft.com/office/drawing/2014/main" id="{D072674E-56F9-055F-755F-8A48295243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CD581D1-2346-6C59-C4EE-B5283A35EB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5B7DCFB-0337-6622-BA9D-D3DE04890B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25BFF4-430D-9C51-9A3E-E56DAC2E3053}"/>
              </a:ext>
            </a:extLst>
          </p:cNvPr>
          <p:cNvSpPr>
            <a:spLocks noGrp="1"/>
          </p:cNvSpPr>
          <p:nvPr>
            <p:ph type="sldNum" sz="quarter" idx="12"/>
          </p:nvPr>
        </p:nvSpPr>
        <p:spPr/>
        <p:txBody>
          <a:bodyPr/>
          <a:lstStyle>
            <a:lvl1pPr>
              <a:defRPr/>
            </a:lvl1pPr>
          </a:lstStyle>
          <a:p>
            <a:pPr>
              <a:defRPr/>
            </a:pPr>
            <a:fld id="{5ED6D341-F79D-3549-A72B-C16F71918889}" type="slidenum">
              <a:rPr lang="en-US" altLang="en-US"/>
              <a:pPr>
                <a:defRPr/>
              </a:pPr>
              <a:t>‹#›</a:t>
            </a:fld>
            <a:endParaRPr lang="en-US" altLang="en-US"/>
          </a:p>
        </p:txBody>
      </p:sp>
    </p:spTree>
    <p:extLst>
      <p:ext uri="{BB962C8B-B14F-4D97-AF65-F5344CB8AC3E}">
        <p14:creationId xmlns:p14="http://schemas.microsoft.com/office/powerpoint/2010/main" val="404446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29AF401-4C52-4297-1D73-19CD4BE3759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EF54756-D247-AF02-B8F3-F1903D672D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80C023-7090-B114-0718-45AC100E6D3F}"/>
              </a:ext>
            </a:extLst>
          </p:cNvPr>
          <p:cNvSpPr>
            <a:spLocks noGrp="1"/>
          </p:cNvSpPr>
          <p:nvPr>
            <p:ph type="sldNum" sz="quarter" idx="12"/>
          </p:nvPr>
        </p:nvSpPr>
        <p:spPr/>
        <p:txBody>
          <a:bodyPr/>
          <a:lstStyle>
            <a:lvl1pPr>
              <a:defRPr/>
            </a:lvl1pPr>
          </a:lstStyle>
          <a:p>
            <a:pPr>
              <a:defRPr/>
            </a:pPr>
            <a:fld id="{6ABD8621-40AD-6E42-B527-F89EFE04041A}" type="slidenum">
              <a:rPr lang="en-US" altLang="en-US"/>
              <a:pPr>
                <a:defRPr/>
              </a:pPr>
              <a:t>‹#›</a:t>
            </a:fld>
            <a:endParaRPr lang="en-US" altLang="en-US"/>
          </a:p>
        </p:txBody>
      </p:sp>
    </p:spTree>
    <p:extLst>
      <p:ext uri="{BB962C8B-B14F-4D97-AF65-F5344CB8AC3E}">
        <p14:creationId xmlns:p14="http://schemas.microsoft.com/office/powerpoint/2010/main" val="616594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Date Placeholder 3">
            <a:extLst>
              <a:ext uri="{FF2B5EF4-FFF2-40B4-BE49-F238E27FC236}">
                <a16:creationId xmlns:a16="http://schemas.microsoft.com/office/drawing/2014/main" id="{B58BA3F3-02C5-C861-CEC5-FE4B858263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9E8B8EB-9BF2-6000-E105-1EB2742DDB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303595-FBD7-662E-7B17-2BC65690D8BC}"/>
              </a:ext>
            </a:extLst>
          </p:cNvPr>
          <p:cNvSpPr>
            <a:spLocks noGrp="1"/>
          </p:cNvSpPr>
          <p:nvPr>
            <p:ph type="sldNum" sz="quarter" idx="12"/>
          </p:nvPr>
        </p:nvSpPr>
        <p:spPr/>
        <p:txBody>
          <a:bodyPr/>
          <a:lstStyle>
            <a:lvl1pPr>
              <a:defRPr/>
            </a:lvl1pPr>
          </a:lstStyle>
          <a:p>
            <a:pPr>
              <a:defRPr/>
            </a:pPr>
            <a:fld id="{48C073C3-86B2-1F44-914F-69280926ECBE}" type="slidenum">
              <a:rPr lang="en-US" altLang="en-US"/>
              <a:pPr>
                <a:defRPr/>
              </a:pPr>
              <a:t>‹#›</a:t>
            </a:fld>
            <a:endParaRPr lang="en-US" altLang="en-US"/>
          </a:p>
        </p:txBody>
      </p:sp>
    </p:spTree>
    <p:extLst>
      <p:ext uri="{BB962C8B-B14F-4D97-AF65-F5344CB8AC3E}">
        <p14:creationId xmlns:p14="http://schemas.microsoft.com/office/powerpoint/2010/main" val="4136052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EDAE3-6110-3FA5-D8A0-C1DA9D72CAA6}"/>
              </a:ext>
            </a:extLst>
          </p:cNvPr>
          <p:cNvSpPr txBox="1"/>
          <p:nvPr/>
        </p:nvSpPr>
        <p:spPr>
          <a:xfrm>
            <a:off x="833438" y="7874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hangingPunct="1">
              <a:defRPr/>
            </a:pPr>
            <a:r>
              <a:rPr lang="en-US" sz="6000" dirty="0">
                <a:effectLst/>
                <a:latin typeface="Verdana" charset="0"/>
                <a:ea typeface="ＭＳ Ｐゴシック" charset="-128"/>
              </a:rPr>
              <a:t>“</a:t>
            </a:r>
          </a:p>
        </p:txBody>
      </p:sp>
      <p:sp>
        <p:nvSpPr>
          <p:cNvPr id="5" name="TextBox 4">
            <a:extLst>
              <a:ext uri="{FF2B5EF4-FFF2-40B4-BE49-F238E27FC236}">
                <a16:creationId xmlns:a16="http://schemas.microsoft.com/office/drawing/2014/main" id="{BD7EA6B7-F353-E200-E108-80A4C420D55B}"/>
              </a:ext>
            </a:extLst>
          </p:cNvPr>
          <p:cNvSpPr txBox="1"/>
          <p:nvPr/>
        </p:nvSpPr>
        <p:spPr>
          <a:xfrm>
            <a:off x="7827963" y="27432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hangingPunct="1">
              <a:defRPr/>
            </a:pPr>
            <a:r>
              <a:rPr lang="en-US" sz="6000" dirty="0">
                <a:effectLst/>
                <a:latin typeface="Verdana" charset="0"/>
                <a:ea typeface="ＭＳ Ｐゴシック" charset="-128"/>
              </a:rPr>
              <a:t>”</a:t>
            </a:r>
          </a:p>
        </p:txBody>
      </p:sp>
      <p:sp>
        <p:nvSpPr>
          <p:cNvPr id="2" name="Title 1"/>
          <p:cNvSpPr>
            <a:spLocks noGrp="1"/>
          </p:cNvSpPr>
          <p:nvPr>
            <p:ph type="title"/>
          </p:nvPr>
        </p:nvSpPr>
        <p:spPr>
          <a:xfrm>
            <a:off x="1084659" y="365125"/>
            <a:ext cx="6977064" cy="2992904"/>
          </a:xfrm>
        </p:spPr>
        <p:txBody>
          <a:bodyP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a:extLst>
              <a:ext uri="{FF2B5EF4-FFF2-40B4-BE49-F238E27FC236}">
                <a16:creationId xmlns:a16="http://schemas.microsoft.com/office/drawing/2014/main" id="{13401BCA-EBEC-DCAB-460F-534D6EB534AC}"/>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A4160C88-F296-EF9A-C927-68C996CFE778}"/>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1FEC531-2E19-F3F9-C03B-BF0A006AB179}"/>
              </a:ext>
            </a:extLst>
          </p:cNvPr>
          <p:cNvSpPr>
            <a:spLocks noGrp="1"/>
          </p:cNvSpPr>
          <p:nvPr>
            <p:ph type="sldNum" sz="quarter" idx="16"/>
          </p:nvPr>
        </p:nvSpPr>
        <p:spPr/>
        <p:txBody>
          <a:bodyPr/>
          <a:lstStyle>
            <a:lvl1pPr>
              <a:defRPr smtClean="0"/>
            </a:lvl1pPr>
          </a:lstStyle>
          <a:p>
            <a:pPr>
              <a:defRPr/>
            </a:pPr>
            <a:fld id="{EA25C53F-E2CD-1249-AE09-16E079B17607}" type="slidenum">
              <a:rPr lang="en-US" altLang="en-US"/>
              <a:pPr>
                <a:defRPr/>
              </a:pPr>
              <a:t>‹#›</a:t>
            </a:fld>
            <a:endParaRPr lang="en-US" altLang="en-US"/>
          </a:p>
        </p:txBody>
      </p:sp>
    </p:spTree>
    <p:extLst>
      <p:ext uri="{BB962C8B-B14F-4D97-AF65-F5344CB8AC3E}">
        <p14:creationId xmlns:p14="http://schemas.microsoft.com/office/powerpoint/2010/main" val="182073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Date Placeholder 3">
            <a:extLst>
              <a:ext uri="{FF2B5EF4-FFF2-40B4-BE49-F238E27FC236}">
                <a16:creationId xmlns:a16="http://schemas.microsoft.com/office/drawing/2014/main" id="{02F55D15-7309-3CC2-F779-6D8FAA79A2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E55B0C2-6168-82BB-B63C-E3EED829B9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0BDB65-6CC7-C076-8665-8DFFFC6DDF83}"/>
              </a:ext>
            </a:extLst>
          </p:cNvPr>
          <p:cNvSpPr>
            <a:spLocks noGrp="1"/>
          </p:cNvSpPr>
          <p:nvPr>
            <p:ph type="sldNum" sz="quarter" idx="12"/>
          </p:nvPr>
        </p:nvSpPr>
        <p:spPr/>
        <p:txBody>
          <a:bodyPr/>
          <a:lstStyle>
            <a:lvl1pPr>
              <a:defRPr/>
            </a:lvl1pPr>
          </a:lstStyle>
          <a:p>
            <a:pPr>
              <a:defRPr/>
            </a:pPr>
            <a:fld id="{107A1DD1-3B3E-B349-8CFC-21C4578A8FB4}" type="slidenum">
              <a:rPr lang="en-US" altLang="en-US"/>
              <a:pPr>
                <a:defRPr/>
              </a:pPr>
              <a:t>‹#›</a:t>
            </a:fld>
            <a:endParaRPr lang="en-US" altLang="en-US"/>
          </a:p>
        </p:txBody>
      </p:sp>
    </p:spTree>
    <p:extLst>
      <p:ext uri="{BB962C8B-B14F-4D97-AF65-F5344CB8AC3E}">
        <p14:creationId xmlns:p14="http://schemas.microsoft.com/office/powerpoint/2010/main" val="170912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8739980B-7DBF-8139-0B35-3DA119FE8102}"/>
              </a:ext>
            </a:extLst>
          </p:cNvPr>
          <p:cNvSpPr>
            <a:spLocks noGrp="1"/>
          </p:cNvSpPr>
          <p:nvPr>
            <p:ph type="dt" sz="half" idx="18"/>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69C5B7B-5616-0E90-A1BE-3BA9D4FDF978}"/>
              </a:ext>
            </a:extLst>
          </p:cNvPr>
          <p:cNvSpPr>
            <a:spLocks noGrp="1"/>
          </p:cNvSpPr>
          <p:nvPr>
            <p:ph type="ftr" sz="quarter" idx="19"/>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EF5D14C-E83E-BD8E-B630-40084040C706}"/>
              </a:ext>
            </a:extLst>
          </p:cNvPr>
          <p:cNvSpPr>
            <a:spLocks noGrp="1"/>
          </p:cNvSpPr>
          <p:nvPr>
            <p:ph type="sldNum" sz="quarter" idx="20"/>
          </p:nvPr>
        </p:nvSpPr>
        <p:spPr/>
        <p:txBody>
          <a:bodyPr/>
          <a:lstStyle>
            <a:lvl1pPr>
              <a:defRPr/>
            </a:lvl1pPr>
          </a:lstStyle>
          <a:p>
            <a:pPr>
              <a:defRPr/>
            </a:pPr>
            <a:fld id="{5B25EC73-4D13-BE49-98C9-C13339346B43}" type="slidenum">
              <a:rPr lang="en-US" altLang="en-US"/>
              <a:pPr>
                <a:defRPr/>
              </a:pPr>
              <a:t>‹#›</a:t>
            </a:fld>
            <a:endParaRPr lang="en-US" altLang="en-US"/>
          </a:p>
        </p:txBody>
      </p:sp>
    </p:spTree>
    <p:extLst>
      <p:ext uri="{BB962C8B-B14F-4D97-AF65-F5344CB8AC3E}">
        <p14:creationId xmlns:p14="http://schemas.microsoft.com/office/powerpoint/2010/main" val="98853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1" name="Text Placeholder 3"/>
          <p:cNvSpPr>
            <a:spLocks noGrp="1"/>
          </p:cNvSpPr>
          <p:nvPr>
            <p:ph type="body" sz="half" idx="18"/>
          </p:nvPr>
        </p:nvSpPr>
        <p:spPr>
          <a:xfrm>
            <a:off x="999064" y="4873766"/>
            <a:ext cx="220503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4" name="Text Placeholder 3"/>
          <p:cNvSpPr>
            <a:spLocks noGrp="1"/>
          </p:cNvSpPr>
          <p:nvPr>
            <p:ph type="body" sz="half" idx="19"/>
          </p:nvPr>
        </p:nvSpPr>
        <p:spPr>
          <a:xfrm>
            <a:off x="3425733" y="4873765"/>
            <a:ext cx="2200805"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Drag picture to placeholder or click icon to add</a:t>
            </a:r>
            <a:endParaRPr lang="en-US" noProof="0" dirty="0"/>
          </a:p>
        </p:txBody>
      </p:sp>
      <p:sp>
        <p:nvSpPr>
          <p:cNvPr id="27" name="Text Placeholder 3"/>
          <p:cNvSpPr>
            <a:spLocks noGrp="1"/>
          </p:cNvSpPr>
          <p:nvPr>
            <p:ph type="body" sz="half" idx="20"/>
          </p:nvPr>
        </p:nvSpPr>
        <p:spPr>
          <a:xfrm>
            <a:off x="5853148" y="4873763"/>
            <a:ext cx="220199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Date Placeholder 3">
            <a:extLst>
              <a:ext uri="{FF2B5EF4-FFF2-40B4-BE49-F238E27FC236}">
                <a16:creationId xmlns:a16="http://schemas.microsoft.com/office/drawing/2014/main" id="{A0D9E29E-14DF-BE4E-7DF0-A09A2B48ACBD}"/>
              </a:ext>
            </a:extLst>
          </p:cNvPr>
          <p:cNvSpPr>
            <a:spLocks noGrp="1"/>
          </p:cNvSpPr>
          <p:nvPr>
            <p:ph type="dt" sz="half" idx="23"/>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E881C66-143C-AB7E-4B85-9EE61A6DC27E}"/>
              </a:ext>
            </a:extLst>
          </p:cNvPr>
          <p:cNvSpPr>
            <a:spLocks noGrp="1"/>
          </p:cNvSpPr>
          <p:nvPr>
            <p:ph type="ftr" sz="quarter" idx="24"/>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038C91-AB30-1363-D480-7B9F2428FFFB}"/>
              </a:ext>
            </a:extLst>
          </p:cNvPr>
          <p:cNvSpPr>
            <a:spLocks noGrp="1"/>
          </p:cNvSpPr>
          <p:nvPr>
            <p:ph type="sldNum" sz="quarter" idx="25"/>
          </p:nvPr>
        </p:nvSpPr>
        <p:spPr/>
        <p:txBody>
          <a:bodyPr/>
          <a:lstStyle>
            <a:lvl1pPr>
              <a:defRPr/>
            </a:lvl1pPr>
          </a:lstStyle>
          <a:p>
            <a:pPr>
              <a:defRPr/>
            </a:pPr>
            <a:fld id="{A9A473CF-B39B-5B4F-B6CD-A67CCD93A217}" type="slidenum">
              <a:rPr lang="en-US" altLang="en-US"/>
              <a:pPr>
                <a:defRPr/>
              </a:pPr>
              <a:t>‹#›</a:t>
            </a:fld>
            <a:endParaRPr lang="en-US" altLang="en-US"/>
          </a:p>
        </p:txBody>
      </p:sp>
    </p:spTree>
    <p:extLst>
      <p:ext uri="{BB962C8B-B14F-4D97-AF65-F5344CB8AC3E}">
        <p14:creationId xmlns:p14="http://schemas.microsoft.com/office/powerpoint/2010/main" val="1863509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52FD69-BF92-27A6-C620-C4B8244AAC3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9C3F68-CD1D-EE32-93BA-DB42E1217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79A99-7A0A-D065-3ED6-EAB015865EB1}"/>
              </a:ext>
            </a:extLst>
          </p:cNvPr>
          <p:cNvSpPr>
            <a:spLocks noGrp="1"/>
          </p:cNvSpPr>
          <p:nvPr>
            <p:ph type="sldNum" sz="quarter" idx="12"/>
          </p:nvPr>
        </p:nvSpPr>
        <p:spPr/>
        <p:txBody>
          <a:bodyPr/>
          <a:lstStyle>
            <a:lvl1pPr>
              <a:defRPr/>
            </a:lvl1pPr>
          </a:lstStyle>
          <a:p>
            <a:pPr>
              <a:defRPr/>
            </a:pPr>
            <a:fld id="{DAD57C3E-16BC-A841-BEA9-E5FC22E8D016}" type="slidenum">
              <a:rPr lang="en-US" altLang="en-US"/>
              <a:pPr>
                <a:defRPr/>
              </a:pPr>
              <a:t>‹#›</a:t>
            </a:fld>
            <a:endParaRPr lang="en-US" altLang="en-US"/>
          </a:p>
        </p:txBody>
      </p:sp>
    </p:spTree>
    <p:extLst>
      <p:ext uri="{BB962C8B-B14F-4D97-AF65-F5344CB8AC3E}">
        <p14:creationId xmlns:p14="http://schemas.microsoft.com/office/powerpoint/2010/main" val="123481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06539B-F6D5-6364-083F-E2D44E47C0D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1BDF82-F133-3AA5-991D-756703CFF1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37FBB4-6136-0D26-C190-F5A8C62A0AC0}"/>
              </a:ext>
            </a:extLst>
          </p:cNvPr>
          <p:cNvSpPr>
            <a:spLocks noGrp="1"/>
          </p:cNvSpPr>
          <p:nvPr>
            <p:ph type="sldNum" sz="quarter" idx="12"/>
          </p:nvPr>
        </p:nvSpPr>
        <p:spPr/>
        <p:txBody>
          <a:bodyPr/>
          <a:lstStyle>
            <a:lvl1pPr>
              <a:defRPr/>
            </a:lvl1pPr>
          </a:lstStyle>
          <a:p>
            <a:pPr>
              <a:defRPr/>
            </a:pPr>
            <a:fld id="{534CF9EA-22AA-7E49-B01F-74936832C4C9}" type="slidenum">
              <a:rPr lang="en-US" altLang="en-US"/>
              <a:pPr>
                <a:defRPr/>
              </a:pPr>
              <a:t>‹#›</a:t>
            </a:fld>
            <a:endParaRPr lang="en-US" altLang="en-US"/>
          </a:p>
        </p:txBody>
      </p:sp>
    </p:spTree>
    <p:extLst>
      <p:ext uri="{BB962C8B-B14F-4D97-AF65-F5344CB8AC3E}">
        <p14:creationId xmlns:p14="http://schemas.microsoft.com/office/powerpoint/2010/main" val="314342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Date Placeholder 3">
            <a:extLst>
              <a:ext uri="{FF2B5EF4-FFF2-40B4-BE49-F238E27FC236}">
                <a16:creationId xmlns:a16="http://schemas.microsoft.com/office/drawing/2014/main" id="{B5F31364-5CB7-1C77-2B9B-BC3140E57BE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326E71B-3CDF-D046-2BE0-CC4EBBCBD9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D506F5-8072-BE33-8B4D-93F87F1557A4}"/>
              </a:ext>
            </a:extLst>
          </p:cNvPr>
          <p:cNvSpPr>
            <a:spLocks noGrp="1"/>
          </p:cNvSpPr>
          <p:nvPr>
            <p:ph type="sldNum" sz="quarter" idx="12"/>
          </p:nvPr>
        </p:nvSpPr>
        <p:spPr/>
        <p:txBody>
          <a:bodyPr/>
          <a:lstStyle>
            <a:lvl1pPr>
              <a:defRPr/>
            </a:lvl1pPr>
          </a:lstStyle>
          <a:p>
            <a:pPr>
              <a:defRPr/>
            </a:pPr>
            <a:fld id="{6780D0C8-3C92-3744-958D-A81B64D0E6E3}" type="slidenum">
              <a:rPr lang="en-US" altLang="en-US"/>
              <a:pPr>
                <a:defRPr/>
              </a:pPr>
              <a:t>‹#›</a:t>
            </a:fld>
            <a:endParaRPr lang="en-US" altLang="en-US"/>
          </a:p>
        </p:txBody>
      </p:sp>
    </p:spTree>
    <p:extLst>
      <p:ext uri="{BB962C8B-B14F-4D97-AF65-F5344CB8AC3E}">
        <p14:creationId xmlns:p14="http://schemas.microsoft.com/office/powerpoint/2010/main" val="2071119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7EFE80A-B3D4-FAFB-E0E6-B9626DEC408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3D4A6DD-3C0F-AA9C-335F-AB13BD032D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4A8CF4-4BB4-64F3-28D7-8AE7F9DE357B}"/>
              </a:ext>
            </a:extLst>
          </p:cNvPr>
          <p:cNvSpPr>
            <a:spLocks noGrp="1"/>
          </p:cNvSpPr>
          <p:nvPr>
            <p:ph type="sldNum" sz="quarter" idx="12"/>
          </p:nvPr>
        </p:nvSpPr>
        <p:spPr/>
        <p:txBody>
          <a:bodyPr/>
          <a:lstStyle>
            <a:lvl1pPr>
              <a:defRPr/>
            </a:lvl1pPr>
          </a:lstStyle>
          <a:p>
            <a:pPr>
              <a:defRPr/>
            </a:pPr>
            <a:fld id="{96F1C801-2EEF-4C44-9273-0234A1D756A7}" type="slidenum">
              <a:rPr lang="en-US" altLang="en-US"/>
              <a:pPr>
                <a:defRPr/>
              </a:pPr>
              <a:t>‹#›</a:t>
            </a:fld>
            <a:endParaRPr lang="en-US" altLang="en-US"/>
          </a:p>
        </p:txBody>
      </p:sp>
    </p:spTree>
    <p:extLst>
      <p:ext uri="{BB962C8B-B14F-4D97-AF65-F5344CB8AC3E}">
        <p14:creationId xmlns:p14="http://schemas.microsoft.com/office/powerpoint/2010/main" val="223370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E6A5454E-A5D4-9A6C-C0CE-C9C18809BA6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CFA62F8-DEC1-CDD5-61F5-BDA29F1FB6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018934-AF91-1114-7925-507C3A776AA4}"/>
              </a:ext>
            </a:extLst>
          </p:cNvPr>
          <p:cNvSpPr>
            <a:spLocks noGrp="1"/>
          </p:cNvSpPr>
          <p:nvPr>
            <p:ph type="sldNum" sz="quarter" idx="12"/>
          </p:nvPr>
        </p:nvSpPr>
        <p:spPr/>
        <p:txBody>
          <a:bodyPr/>
          <a:lstStyle>
            <a:lvl1pPr>
              <a:defRPr/>
            </a:lvl1pPr>
          </a:lstStyle>
          <a:p>
            <a:pPr>
              <a:defRPr/>
            </a:pPr>
            <a:fld id="{9005D188-0C24-EA40-9CD3-CA6B585EF418}" type="slidenum">
              <a:rPr lang="en-US" altLang="en-US"/>
              <a:pPr>
                <a:defRPr/>
              </a:pPr>
              <a:t>‹#›</a:t>
            </a:fld>
            <a:endParaRPr lang="en-US" altLang="en-US"/>
          </a:p>
        </p:txBody>
      </p:sp>
    </p:spTree>
    <p:extLst>
      <p:ext uri="{BB962C8B-B14F-4D97-AF65-F5344CB8AC3E}">
        <p14:creationId xmlns:p14="http://schemas.microsoft.com/office/powerpoint/2010/main" val="247040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0BFEB62-BD77-AA82-CF75-5664BA68E77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3C380C-6960-FAFB-9A93-C44BB6B0A1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EF7EED-FC16-B6D7-6479-0675AE558358}"/>
              </a:ext>
            </a:extLst>
          </p:cNvPr>
          <p:cNvSpPr>
            <a:spLocks noGrp="1"/>
          </p:cNvSpPr>
          <p:nvPr>
            <p:ph type="sldNum" sz="quarter" idx="12"/>
          </p:nvPr>
        </p:nvSpPr>
        <p:spPr/>
        <p:txBody>
          <a:bodyPr/>
          <a:lstStyle>
            <a:lvl1pPr>
              <a:defRPr/>
            </a:lvl1pPr>
          </a:lstStyle>
          <a:p>
            <a:pPr>
              <a:defRPr/>
            </a:pPr>
            <a:fld id="{30BD31B8-D479-1B48-A5E2-7F3915F17738}" type="slidenum">
              <a:rPr lang="en-US" altLang="en-US"/>
              <a:pPr>
                <a:defRPr/>
              </a:pPr>
              <a:t>‹#›</a:t>
            </a:fld>
            <a:endParaRPr lang="en-US" altLang="en-US"/>
          </a:p>
        </p:txBody>
      </p:sp>
    </p:spTree>
    <p:extLst>
      <p:ext uri="{BB962C8B-B14F-4D97-AF65-F5344CB8AC3E}">
        <p14:creationId xmlns:p14="http://schemas.microsoft.com/office/powerpoint/2010/main" val="387941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A71A3C-8B6C-5D65-06D1-02002C9E4E8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72D841-6F96-C87A-51EE-525F047DC6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C2C3CD-746D-FC2B-7CBD-1E79A590A0B3}"/>
              </a:ext>
            </a:extLst>
          </p:cNvPr>
          <p:cNvSpPr>
            <a:spLocks noGrp="1"/>
          </p:cNvSpPr>
          <p:nvPr>
            <p:ph type="sldNum" sz="quarter" idx="12"/>
          </p:nvPr>
        </p:nvSpPr>
        <p:spPr/>
        <p:txBody>
          <a:bodyPr/>
          <a:lstStyle>
            <a:lvl1pPr>
              <a:defRPr/>
            </a:lvl1pPr>
          </a:lstStyle>
          <a:p>
            <a:pPr>
              <a:defRPr/>
            </a:pPr>
            <a:fld id="{27EF75FD-9174-F542-939A-F6620BA1E3B7}" type="slidenum">
              <a:rPr lang="en-US" altLang="en-US"/>
              <a:pPr>
                <a:defRPr/>
              </a:pPr>
              <a:t>‹#›</a:t>
            </a:fld>
            <a:endParaRPr lang="en-US" altLang="en-US"/>
          </a:p>
        </p:txBody>
      </p:sp>
    </p:spTree>
    <p:extLst>
      <p:ext uri="{BB962C8B-B14F-4D97-AF65-F5344CB8AC3E}">
        <p14:creationId xmlns:p14="http://schemas.microsoft.com/office/powerpoint/2010/main" val="8193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Date Placeholder 3">
            <a:extLst>
              <a:ext uri="{FF2B5EF4-FFF2-40B4-BE49-F238E27FC236}">
                <a16:creationId xmlns:a16="http://schemas.microsoft.com/office/drawing/2014/main" id="{7FB0F279-BF64-92F8-B0D1-E77FAB08CB2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C4F56E9-EE6F-F2DA-6E23-8C31EB0EC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A4BC1E7-855D-0F87-134E-B94A19C73F8B}"/>
              </a:ext>
            </a:extLst>
          </p:cNvPr>
          <p:cNvSpPr>
            <a:spLocks noGrp="1"/>
          </p:cNvSpPr>
          <p:nvPr>
            <p:ph type="sldNum" sz="quarter" idx="12"/>
          </p:nvPr>
        </p:nvSpPr>
        <p:spPr/>
        <p:txBody>
          <a:bodyPr/>
          <a:lstStyle>
            <a:lvl1pPr>
              <a:defRPr/>
            </a:lvl1pPr>
          </a:lstStyle>
          <a:p>
            <a:pPr>
              <a:defRPr/>
            </a:pPr>
            <a:fld id="{0C04F0BB-E718-F748-A753-7C9AA3D3CAB4}" type="slidenum">
              <a:rPr lang="en-US" altLang="en-US"/>
              <a:pPr>
                <a:defRPr/>
              </a:pPr>
              <a:t>‹#›</a:t>
            </a:fld>
            <a:endParaRPr lang="en-US" altLang="en-US"/>
          </a:p>
        </p:txBody>
      </p:sp>
    </p:spTree>
    <p:extLst>
      <p:ext uri="{BB962C8B-B14F-4D97-AF65-F5344CB8AC3E}">
        <p14:creationId xmlns:p14="http://schemas.microsoft.com/office/powerpoint/2010/main" val="222694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A7F74E8-BADB-707F-6AF5-6BED3705CBB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ADB39A6-95C9-4F7D-78DF-B8675F8371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A29968-3F0F-1B26-38EE-FB38AB88F0E7}"/>
              </a:ext>
            </a:extLst>
          </p:cNvPr>
          <p:cNvSpPr>
            <a:spLocks noGrp="1"/>
          </p:cNvSpPr>
          <p:nvPr>
            <p:ph type="sldNum" sz="quarter" idx="12"/>
          </p:nvPr>
        </p:nvSpPr>
        <p:spPr/>
        <p:txBody>
          <a:bodyPr/>
          <a:lstStyle>
            <a:lvl1pPr>
              <a:defRPr/>
            </a:lvl1pPr>
          </a:lstStyle>
          <a:p>
            <a:pPr>
              <a:defRPr/>
            </a:pPr>
            <a:fld id="{E04C6784-F093-D648-8B82-541795C3FDFD}" type="slidenum">
              <a:rPr lang="en-US" altLang="en-US"/>
              <a:pPr>
                <a:defRPr/>
              </a:pPr>
              <a:t>‹#›</a:t>
            </a:fld>
            <a:endParaRPr lang="en-US" altLang="en-US"/>
          </a:p>
        </p:txBody>
      </p:sp>
    </p:spTree>
    <p:extLst>
      <p:ext uri="{BB962C8B-B14F-4D97-AF65-F5344CB8AC3E}">
        <p14:creationId xmlns:p14="http://schemas.microsoft.com/office/powerpoint/2010/main" val="19842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E142F7D-D3F3-C630-4C25-7D8098400CF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E4CA878-DE25-5619-AB0A-485BAF94C5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D67E493-44B3-CBDE-855C-DFE9B37B0CB5}"/>
              </a:ext>
            </a:extLst>
          </p:cNvPr>
          <p:cNvSpPr>
            <a:spLocks noGrp="1"/>
          </p:cNvSpPr>
          <p:nvPr>
            <p:ph type="sldNum" sz="quarter" idx="12"/>
          </p:nvPr>
        </p:nvSpPr>
        <p:spPr/>
        <p:txBody>
          <a:bodyPr/>
          <a:lstStyle>
            <a:lvl1pPr>
              <a:defRPr/>
            </a:lvl1pPr>
          </a:lstStyle>
          <a:p>
            <a:pPr>
              <a:defRPr/>
            </a:pPr>
            <a:fld id="{B7AE5FAF-80AC-7A4A-AF63-FDE0EE54020A}" type="slidenum">
              <a:rPr lang="en-US" altLang="en-US"/>
              <a:pPr>
                <a:defRPr/>
              </a:pPr>
              <a:t>‹#›</a:t>
            </a:fld>
            <a:endParaRPr lang="en-US" altLang="en-US"/>
          </a:p>
        </p:txBody>
      </p:sp>
    </p:spTree>
    <p:extLst>
      <p:ext uri="{BB962C8B-B14F-4D97-AF65-F5344CB8AC3E}">
        <p14:creationId xmlns:p14="http://schemas.microsoft.com/office/powerpoint/2010/main" val="127926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D806705-546E-AEFC-3517-D0ABC79DB64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434A459-5D10-7800-041F-E115DBE09D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B47C0B-C830-AEB7-FE76-BFD9FCF8A4EF}"/>
              </a:ext>
            </a:extLst>
          </p:cNvPr>
          <p:cNvSpPr>
            <a:spLocks noGrp="1"/>
          </p:cNvSpPr>
          <p:nvPr>
            <p:ph type="sldNum" sz="quarter" idx="12"/>
          </p:nvPr>
        </p:nvSpPr>
        <p:spPr/>
        <p:txBody>
          <a:bodyPr/>
          <a:lstStyle>
            <a:lvl1pPr>
              <a:defRPr/>
            </a:lvl1pPr>
          </a:lstStyle>
          <a:p>
            <a:pPr>
              <a:defRPr/>
            </a:pPr>
            <a:fld id="{D44B8AF9-27D9-834E-97AC-BC93D1B162EF}" type="slidenum">
              <a:rPr lang="en-US" altLang="en-US"/>
              <a:pPr>
                <a:defRPr/>
              </a:pPr>
              <a:t>‹#›</a:t>
            </a:fld>
            <a:endParaRPr lang="en-US" altLang="en-US"/>
          </a:p>
        </p:txBody>
      </p:sp>
    </p:spTree>
    <p:extLst>
      <p:ext uri="{BB962C8B-B14F-4D97-AF65-F5344CB8AC3E}">
        <p14:creationId xmlns:p14="http://schemas.microsoft.com/office/powerpoint/2010/main" val="92220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894139-0D8A-BF5C-742C-9BEE2BE4747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954EB33-B83C-434D-2B2B-24A5E73B0B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66367B-EC45-66DA-8EED-96775AAFE79A}"/>
              </a:ext>
            </a:extLst>
          </p:cNvPr>
          <p:cNvSpPr>
            <a:spLocks noGrp="1"/>
          </p:cNvSpPr>
          <p:nvPr>
            <p:ph type="sldNum" sz="quarter" idx="12"/>
          </p:nvPr>
        </p:nvSpPr>
        <p:spPr/>
        <p:txBody>
          <a:bodyPr/>
          <a:lstStyle>
            <a:lvl1pPr>
              <a:defRPr/>
            </a:lvl1pPr>
          </a:lstStyle>
          <a:p>
            <a:pPr>
              <a:defRPr/>
            </a:pPr>
            <a:fld id="{EC84BF96-D563-2644-87E6-5849E4D0A70A}" type="slidenum">
              <a:rPr lang="en-US" altLang="en-US"/>
              <a:pPr>
                <a:defRPr/>
              </a:pPr>
              <a:t>‹#›</a:t>
            </a:fld>
            <a:endParaRPr lang="en-US" altLang="en-US"/>
          </a:p>
        </p:txBody>
      </p:sp>
    </p:spTree>
    <p:extLst>
      <p:ext uri="{BB962C8B-B14F-4D97-AF65-F5344CB8AC3E}">
        <p14:creationId xmlns:p14="http://schemas.microsoft.com/office/powerpoint/2010/main" val="332140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9D61CFB-7EAE-F6BD-39D9-B8DF15BB7C3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E8B114-CA97-74C1-4FA9-157DAE92CF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F5BE5A-3235-75D3-4B7B-98D0703D4120}"/>
              </a:ext>
            </a:extLst>
          </p:cNvPr>
          <p:cNvSpPr>
            <a:spLocks noGrp="1"/>
          </p:cNvSpPr>
          <p:nvPr>
            <p:ph type="sldNum" sz="quarter" idx="12"/>
          </p:nvPr>
        </p:nvSpPr>
        <p:spPr/>
        <p:txBody>
          <a:bodyPr/>
          <a:lstStyle>
            <a:lvl1pPr>
              <a:defRPr/>
            </a:lvl1pPr>
          </a:lstStyle>
          <a:p>
            <a:pPr>
              <a:defRPr/>
            </a:pPr>
            <a:fld id="{0FE5933F-1803-284D-9B6C-9F95B79CFD79}" type="slidenum">
              <a:rPr lang="en-US" altLang="en-US"/>
              <a:pPr>
                <a:defRPr/>
              </a:pPr>
              <a:t>‹#›</a:t>
            </a:fld>
            <a:endParaRPr lang="en-US" altLang="en-US"/>
          </a:p>
        </p:txBody>
      </p:sp>
    </p:spTree>
    <p:extLst>
      <p:ext uri="{BB962C8B-B14F-4D97-AF65-F5344CB8AC3E}">
        <p14:creationId xmlns:p14="http://schemas.microsoft.com/office/powerpoint/2010/main" val="81695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BF50D38-5D17-EFF6-46CA-33EDE7E0B4A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7C2C407-E915-8111-9636-8D86C0F40B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BBA552-3327-D574-2448-CEBDD26BE961}"/>
              </a:ext>
            </a:extLst>
          </p:cNvPr>
          <p:cNvSpPr>
            <a:spLocks noGrp="1"/>
          </p:cNvSpPr>
          <p:nvPr>
            <p:ph type="sldNum" sz="quarter" idx="12"/>
          </p:nvPr>
        </p:nvSpPr>
        <p:spPr/>
        <p:txBody>
          <a:bodyPr/>
          <a:lstStyle>
            <a:lvl1pPr>
              <a:defRPr/>
            </a:lvl1pPr>
          </a:lstStyle>
          <a:p>
            <a:pPr>
              <a:defRPr/>
            </a:pPr>
            <a:fld id="{744A2506-4D15-474D-9910-9B06853069DD}" type="slidenum">
              <a:rPr lang="en-US" altLang="en-US"/>
              <a:pPr>
                <a:defRPr/>
              </a:pPr>
              <a:t>‹#›</a:t>
            </a:fld>
            <a:endParaRPr lang="en-US" altLang="en-US"/>
          </a:p>
        </p:txBody>
      </p:sp>
    </p:spTree>
    <p:extLst>
      <p:ext uri="{BB962C8B-B14F-4D97-AF65-F5344CB8AC3E}">
        <p14:creationId xmlns:p14="http://schemas.microsoft.com/office/powerpoint/2010/main" val="267819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6D028-BBA1-4A97-E945-AE6D96034D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72A161-4A2C-DCE2-A665-29967373DF01}"/>
              </a:ext>
            </a:extLst>
          </p:cNvPr>
          <p:cNvSpPr>
            <a:spLocks noGrp="1"/>
          </p:cNvSpPr>
          <p:nvPr>
            <p:ph type="body" idx="1"/>
          </p:nvPr>
        </p:nvSpPr>
        <p:spPr>
          <a:xfrm>
            <a:off x="839788" y="1825625"/>
            <a:ext cx="76755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5FC918-B3E6-DC4B-0E42-EB94020945F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Verdana"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AF6F250-446F-1D00-15A4-7C4634D8BA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Verdana"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703E64A-AC44-8F42-6B46-94496086C81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lvl1pPr>
          </a:lstStyle>
          <a:p>
            <a:pPr>
              <a:defRPr/>
            </a:pPr>
            <a:fld id="{260B8315-CA93-5741-9C62-67A8CF84EC4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3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Lst>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charset="0"/>
        </a:defRPr>
      </a:lvl2pPr>
      <a:lvl3pPr algn="l" defTabSz="685800" rtl="0" eaLnBrk="0" fontAlgn="base" hangingPunct="0">
        <a:lnSpc>
          <a:spcPct val="90000"/>
        </a:lnSpc>
        <a:spcBef>
          <a:spcPct val="0"/>
        </a:spcBef>
        <a:spcAft>
          <a:spcPct val="0"/>
        </a:spcAft>
        <a:defRPr sz="4400">
          <a:solidFill>
            <a:schemeClr val="tx1"/>
          </a:solidFill>
          <a:latin typeface="Corbel" charset="0"/>
        </a:defRPr>
      </a:lvl3pPr>
      <a:lvl4pPr algn="l" defTabSz="685800" rtl="0" eaLnBrk="0" fontAlgn="base" hangingPunct="0">
        <a:lnSpc>
          <a:spcPct val="90000"/>
        </a:lnSpc>
        <a:spcBef>
          <a:spcPct val="0"/>
        </a:spcBef>
        <a:spcAft>
          <a:spcPct val="0"/>
        </a:spcAft>
        <a:defRPr sz="4400">
          <a:solidFill>
            <a:schemeClr val="tx1"/>
          </a:solidFill>
          <a:latin typeface="Corbel" charset="0"/>
        </a:defRPr>
      </a:lvl4pPr>
      <a:lvl5pPr algn="l" defTabSz="685800" rtl="0" eaLnBrk="0" fontAlgn="base" hangingPunct="0">
        <a:lnSpc>
          <a:spcPct val="90000"/>
        </a:lnSpc>
        <a:spcBef>
          <a:spcPct val="0"/>
        </a:spcBef>
        <a:spcAft>
          <a:spcPct val="0"/>
        </a:spcAft>
        <a:defRPr sz="4400">
          <a:solidFill>
            <a:schemeClr val="tx1"/>
          </a:solidFill>
          <a:latin typeface="Corbel" charset="0"/>
        </a:defRPr>
      </a:lvl5pPr>
      <a:lvl6pPr marL="457200" algn="l" defTabSz="685800" rtl="0" fontAlgn="base">
        <a:lnSpc>
          <a:spcPct val="90000"/>
        </a:lnSpc>
        <a:spcBef>
          <a:spcPct val="0"/>
        </a:spcBef>
        <a:spcAft>
          <a:spcPct val="0"/>
        </a:spcAft>
        <a:defRPr sz="4400">
          <a:solidFill>
            <a:schemeClr val="tx1"/>
          </a:solidFill>
          <a:latin typeface="Corbel" charset="0"/>
        </a:defRPr>
      </a:lvl6pPr>
      <a:lvl7pPr marL="914400" algn="l" defTabSz="685800" rtl="0" fontAlgn="base">
        <a:lnSpc>
          <a:spcPct val="90000"/>
        </a:lnSpc>
        <a:spcBef>
          <a:spcPct val="0"/>
        </a:spcBef>
        <a:spcAft>
          <a:spcPct val="0"/>
        </a:spcAft>
        <a:defRPr sz="4400">
          <a:solidFill>
            <a:schemeClr val="tx1"/>
          </a:solidFill>
          <a:latin typeface="Corbel" charset="0"/>
        </a:defRPr>
      </a:lvl7pPr>
      <a:lvl8pPr marL="1371600" algn="l" defTabSz="685800" rtl="0" fontAlgn="base">
        <a:lnSpc>
          <a:spcPct val="90000"/>
        </a:lnSpc>
        <a:spcBef>
          <a:spcPct val="0"/>
        </a:spcBef>
        <a:spcAft>
          <a:spcPct val="0"/>
        </a:spcAft>
        <a:defRPr sz="4400">
          <a:solidFill>
            <a:schemeClr val="tx1"/>
          </a:solidFill>
          <a:latin typeface="Corbel" charset="0"/>
        </a:defRPr>
      </a:lvl8pPr>
      <a:lvl9pPr marL="1828800" algn="l" defTabSz="685800" rtl="0" fontAlgn="base">
        <a:lnSpc>
          <a:spcPct val="90000"/>
        </a:lnSpc>
        <a:spcBef>
          <a:spcPct val="0"/>
        </a:spcBef>
        <a:spcAft>
          <a:spcPct val="0"/>
        </a:spcAft>
        <a:defRPr sz="4400">
          <a:solidFill>
            <a:schemeClr val="tx1"/>
          </a:solidFill>
          <a:latin typeface="Corbel"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sdsc.edu/ScienceWomen/mayer.html" TargetMode="External"/><Relationship Id="rId2" Type="http://schemas.openxmlformats.org/officeDocument/2006/relationships/hyperlink" Target="http://www.sdsc.edu/ScienceWomen/contents.html"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com/imgres?imgurl=https%3A%2F%2Fwww.testbirds.com%2Fwp-content%2Fuploads%2FComputer-Bug-US-Naval-History-and-Heritage-Command.jpeg&amp;imgrefurl=https%3A%2F%2Fwww.testbirds.com%2Fblog%2Fthe-history-of-the-bug-how-insects-conquered-the-world-of-computers%2F&amp;tbnid=QBrNtPK28ICOmM&amp;vet=12ahUKEwi03aXExvLyAhVbn3IEHTcJBQcQMygAegUIARDKAQ..i&amp;docid=xG4Jm14uKfC7KM&amp;w=951&amp;h=455&amp;q=computer%20bug&amp;ved=2ahUKEwi03aXExvLyAhVbn3IEHTcJBQcQMygAegUIARDKA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users.arczip.com/rmcgarra2/royalT07.jpg"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ate.net/figure/Figura-2-La-rueda-de-Leibniz-Este-fragmento-pertenece-a-un-breve-ensayo-de-Ventura_fig1_318787841" TargetMode="External"/><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alamy.com/stock-photo/integrated-circuit-chip.html"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computerhistory.org/revolution/supercomputers/10/7"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zdnet.com/article/steve-jobs-hype-is-over-apple-1-fetches-only-130000-at-auction/"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livescience.com/20718-computer-history.html"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VtvjbmoDx-I"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aytofamous.com/18716-gordon-moore.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google.com/url?sa=i&amp;url=https%3A%2F%2Fwww.thestreet.com%2Finvesting%2Fnvidia-next-gen-gaming-gpus-may-be-revealed-in-three-weeks&amp;psig=AOvVaw2SH3GUkKOLV-9nlyrkVEE5&amp;ust=1725568777343000&amp;source=images&amp;cd=vfe&amp;opi=89978449&amp;ved=0CAMQjB1qFwoTCPiop-WSqogDFQAAAAAdAAAAABAJ" TargetMode="Externa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hyperlink" Target="https://www.google.com/url?sa=i&amp;url=https%3A%2F%2Fwww.thestreet.com%2Finvesting%2Fnvidia-next-gen-gaming-gpus-may-be-revealed-in-three-weeks&amp;psig=AOvVaw2SH3GUkKOLV-9nlyrkVEE5&amp;ust=1725568777343000&amp;source=images&amp;cd=vfe&amp;opi=89978449&amp;ved=0CBEQjRxqFwoTCPiop-WSqogDFQAAAAAdAAAAABAJ"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mailto:https://www.livescience.com/20718-computer-history.html" TargetMode="External"/><Relationship Id="rId2" Type="http://schemas.openxmlformats.org/officeDocument/2006/relationships/hyperlink" Target="http://www.computerhistory.org/timelin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Object 1">
            <a:extLst>
              <a:ext uri="{FF2B5EF4-FFF2-40B4-BE49-F238E27FC236}">
                <a16:creationId xmlns:a16="http://schemas.microsoft.com/office/drawing/2014/main" id="{09BF2C67-AB90-D44D-1655-C7C2BFF1CEDD}"/>
              </a:ext>
            </a:extLst>
          </p:cNvPr>
          <p:cNvGraphicFramePr>
            <a:graphicFrameLocks noChangeAspect="1"/>
          </p:cNvGraphicFramePr>
          <p:nvPr>
            <p:extLst>
              <p:ext uri="{D42A27DB-BD31-4B8C-83A1-F6EECF244321}">
                <p14:modId xmlns:p14="http://schemas.microsoft.com/office/powerpoint/2010/main" val="2623155060"/>
              </p:ext>
            </p:extLst>
          </p:nvPr>
        </p:nvGraphicFramePr>
        <p:xfrm>
          <a:off x="457200" y="1295400"/>
          <a:ext cx="9144000" cy="5143500"/>
        </p:xfrm>
        <a:graphic>
          <a:graphicData uri="http://schemas.openxmlformats.org/presentationml/2006/ole">
            <mc:AlternateContent xmlns:mc="http://schemas.openxmlformats.org/markup-compatibility/2006">
              <mc:Choice xmlns:v="urn:schemas-microsoft-com:vml" Requires="v">
                <p:oleObj name="Document" r:id="rId2" imgW="41808400" imgH="23520400" progId="Word.Document.12">
                  <p:embed/>
                </p:oleObj>
              </mc:Choice>
              <mc:Fallback>
                <p:oleObj name="Document" r:id="rId2" imgW="41808400" imgH="2352040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2" name="TextBox 3">
            <a:extLst>
              <a:ext uri="{FF2B5EF4-FFF2-40B4-BE49-F238E27FC236}">
                <a16:creationId xmlns:a16="http://schemas.microsoft.com/office/drawing/2014/main" id="{6D8811AC-0824-8EF9-3D9F-3ADB0FF73ACA}"/>
              </a:ext>
            </a:extLst>
          </p:cNvPr>
          <p:cNvSpPr txBox="1">
            <a:spLocks noChangeArrowheads="1"/>
          </p:cNvSpPr>
          <p:nvPr/>
        </p:nvSpPr>
        <p:spPr bwMode="auto">
          <a:xfrm>
            <a:off x="609600" y="2286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400"/>
              <a:t>Lecture 2 :  A Short History of Computing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AFA4D58-98FB-D727-DE6F-A8E6BE1C946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Early Pocket Calculators</a:t>
            </a:r>
          </a:p>
        </p:txBody>
      </p:sp>
      <p:graphicFrame>
        <p:nvGraphicFramePr>
          <p:cNvPr id="33794" name="Object 3">
            <a:extLst>
              <a:ext uri="{FF2B5EF4-FFF2-40B4-BE49-F238E27FC236}">
                <a16:creationId xmlns:a16="http://schemas.microsoft.com/office/drawing/2014/main" id="{761BC34E-2815-4EA8-CD3D-FEFB6A52A4CB}"/>
              </a:ext>
            </a:extLst>
          </p:cNvPr>
          <p:cNvGraphicFramePr>
            <a:graphicFrameLocks noChangeAspect="1"/>
          </p:cNvGraphicFramePr>
          <p:nvPr/>
        </p:nvGraphicFramePr>
        <p:xfrm>
          <a:off x="1371600" y="1676400"/>
          <a:ext cx="6196013" cy="4648200"/>
        </p:xfrm>
        <a:graphic>
          <a:graphicData uri="http://schemas.openxmlformats.org/presentationml/2006/ole">
            <mc:AlternateContent xmlns:mc="http://schemas.openxmlformats.org/markup-compatibility/2006">
              <mc:Choice xmlns:v="urn:schemas-microsoft-com:vml" Requires="v">
                <p:oleObj name="Image" r:id="rId2" imgW="8128000" imgH="6096000" progId="Photoshop.Image.7">
                  <p:embed/>
                </p:oleObj>
              </mc:Choice>
              <mc:Fallback>
                <p:oleObj name="Image" r:id="rId2" imgW="8128000" imgH="6096000" progId="Photoshop.Image.7">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19601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7F24FEA-5FF7-A5F5-8765-CB0FCBEA9B42}"/>
              </a:ext>
            </a:extLst>
          </p:cNvPr>
          <p:cNvSpPr>
            <a:spLocks noGrp="1" noChangeArrowheads="1"/>
          </p:cNvSpPr>
          <p:nvPr>
            <p:ph type="title"/>
          </p:nvPr>
        </p:nvSpPr>
        <p:spPr>
          <a:xfrm>
            <a:off x="628650" y="365127"/>
            <a:ext cx="7886700" cy="1006474"/>
          </a:xfrm>
        </p:spPr>
        <p:txBody>
          <a:bodyPr/>
          <a:lstStyle/>
          <a:p>
            <a:pPr eaLnBrk="1" fontAlgn="auto" hangingPunct="1">
              <a:spcAft>
                <a:spcPts val="0"/>
              </a:spcAft>
              <a:defRPr/>
            </a:pPr>
            <a:r>
              <a:rPr lang="en-US" altLang="en-US" dirty="0"/>
              <a:t>Claude Shannon 1916-2001</a:t>
            </a:r>
          </a:p>
        </p:txBody>
      </p:sp>
      <p:sp>
        <p:nvSpPr>
          <p:cNvPr id="157699" name="Rectangle 3">
            <a:extLst>
              <a:ext uri="{FF2B5EF4-FFF2-40B4-BE49-F238E27FC236}">
                <a16:creationId xmlns:a16="http://schemas.microsoft.com/office/drawing/2014/main" id="{AF10BE08-A4C0-A96C-B4F8-C86F9ADCEAFC}"/>
              </a:ext>
            </a:extLst>
          </p:cNvPr>
          <p:cNvSpPr>
            <a:spLocks noGrp="1" noChangeArrowheads="1"/>
          </p:cNvSpPr>
          <p:nvPr>
            <p:ph idx="1"/>
          </p:nvPr>
        </p:nvSpPr>
        <p:spPr>
          <a:xfrm>
            <a:off x="0" y="1371600"/>
            <a:ext cx="6818312" cy="5486400"/>
          </a:xfrm>
        </p:spPr>
        <p:txBody>
          <a:bodyPr>
            <a:normAutofit fontScale="92500" lnSpcReduction="10000"/>
          </a:bodyPr>
          <a:lstStyle/>
          <a:p>
            <a:pPr marL="0" indent="0" eaLnBrk="1" fontAlgn="auto" hangingPunct="1">
              <a:lnSpc>
                <a:spcPct val="70000"/>
              </a:lnSpc>
              <a:spcAft>
                <a:spcPts val="0"/>
              </a:spcAft>
              <a:buNone/>
              <a:defRPr/>
            </a:pPr>
            <a:r>
              <a:rPr lang="en-US" altLang="en-US" dirty="0"/>
              <a:t> 			</a:t>
            </a:r>
            <a:r>
              <a:rPr lang="en-US" altLang="en-US" sz="3500" dirty="0"/>
              <a:t>Bell Laboratories</a:t>
            </a:r>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defRPr/>
            </a:pPr>
            <a:r>
              <a:rPr lang="en-US" altLang="en-US" dirty="0"/>
              <a:t>I</a:t>
            </a:r>
            <a:r>
              <a:rPr lang="en-US" altLang="en-US" sz="2500" dirty="0"/>
              <a:t>n  1937 , Claude Shannon introduces the concept of binary logic for use in creating digital computing machines</a:t>
            </a:r>
          </a:p>
          <a:p>
            <a:pPr marL="0" indent="0" eaLnBrk="1" fontAlgn="auto" hangingPunct="1">
              <a:lnSpc>
                <a:spcPct val="70000"/>
              </a:lnSpc>
              <a:spcAft>
                <a:spcPts val="0"/>
              </a:spcAft>
              <a:defRPr/>
            </a:pPr>
            <a:endParaRPr lang="en-US" altLang="en-US" sz="2500" dirty="0"/>
          </a:p>
          <a:p>
            <a:pPr marL="0" indent="0" eaLnBrk="1" fontAlgn="auto" hangingPunct="1">
              <a:lnSpc>
                <a:spcPct val="70000"/>
              </a:lnSpc>
              <a:spcAft>
                <a:spcPts val="0"/>
              </a:spcAft>
              <a:defRPr/>
            </a:pPr>
            <a:r>
              <a:rPr lang="en-US" altLang="en-US" sz="2500" dirty="0"/>
              <a:t>In 1948 he publishes </a:t>
            </a:r>
            <a:r>
              <a:rPr lang="ja-JP" altLang="en-US" sz="2500" dirty="0">
                <a:solidFill>
                  <a:srgbClr val="FF0066"/>
                </a:solidFill>
                <a:latin typeface="Arial" charset="0"/>
              </a:rPr>
              <a:t>“</a:t>
            </a:r>
            <a:r>
              <a:rPr lang="en-US" altLang="ja-JP" sz="2500" dirty="0">
                <a:solidFill>
                  <a:srgbClr val="FF0066"/>
                </a:solidFill>
              </a:rPr>
              <a:t>A mathematical theory of communication</a:t>
            </a:r>
            <a:r>
              <a:rPr lang="ja-JP" altLang="en-US" sz="2500" dirty="0">
                <a:solidFill>
                  <a:srgbClr val="FF0066"/>
                </a:solidFill>
                <a:latin typeface="Arial" charset="0"/>
              </a:rPr>
              <a:t>”</a:t>
            </a:r>
            <a:r>
              <a:rPr lang="en-US" altLang="ja-JP" sz="2500" dirty="0"/>
              <a:t> which sets forth the principals for encoding information so that it might be computed and transmitted electronically</a:t>
            </a:r>
          </a:p>
          <a:p>
            <a:pPr marL="0" indent="0" eaLnBrk="1" fontAlgn="auto" hangingPunct="1">
              <a:lnSpc>
                <a:spcPct val="70000"/>
              </a:lnSpc>
              <a:spcAft>
                <a:spcPts val="0"/>
              </a:spcAft>
              <a:defRPr/>
            </a:pPr>
            <a:endParaRPr lang="en-US" altLang="ja-JP" sz="2500" dirty="0"/>
          </a:p>
          <a:p>
            <a:pPr marL="0" indent="0" eaLnBrk="1" fontAlgn="auto" hangingPunct="1">
              <a:lnSpc>
                <a:spcPct val="70000"/>
              </a:lnSpc>
              <a:spcAft>
                <a:spcPts val="0"/>
              </a:spcAft>
              <a:defRPr/>
            </a:pPr>
            <a:r>
              <a:rPr lang="en-US" altLang="ja-JP" sz="2500" dirty="0"/>
              <a:t>Considered by many the equivalent of Einstein’s theory of General Relativity</a:t>
            </a:r>
          </a:p>
          <a:p>
            <a:pPr marL="0" indent="0" eaLnBrk="1" fontAlgn="auto" hangingPunct="1">
              <a:lnSpc>
                <a:spcPct val="70000"/>
              </a:lnSpc>
              <a:spcAft>
                <a:spcPts val="0"/>
              </a:spcAft>
              <a:defRPr/>
            </a:pPr>
            <a:endParaRPr lang="en-US" altLang="en-US" sz="2500" dirty="0"/>
          </a:p>
          <a:p>
            <a:pPr marL="0" indent="0" eaLnBrk="1" fontAlgn="auto" hangingPunct="1">
              <a:lnSpc>
                <a:spcPct val="70000"/>
              </a:lnSpc>
              <a:spcAft>
                <a:spcPts val="0"/>
              </a:spcAft>
              <a:defRPr/>
            </a:pPr>
            <a:r>
              <a:rPr lang="en-US" altLang="en-US" sz="2500" dirty="0"/>
              <a:t>He is affectionately thought of as the Father of the modern information age</a:t>
            </a:r>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defRPr/>
            </a:pPr>
            <a:endParaRPr lang="en-US" altLang="en-US" dirty="0"/>
          </a:p>
          <a:p>
            <a:pPr marL="0" indent="0" eaLnBrk="1" fontAlgn="auto" hangingPunct="1">
              <a:lnSpc>
                <a:spcPct val="70000"/>
              </a:lnSpc>
              <a:spcAft>
                <a:spcPts val="0"/>
              </a:spcAft>
              <a:buFont typeface="Wingdings" charset="2"/>
              <a:buNone/>
              <a:defRPr/>
            </a:pPr>
            <a:r>
              <a:rPr lang="en-US" altLang="en-US" dirty="0"/>
              <a:t> </a:t>
            </a:r>
          </a:p>
        </p:txBody>
      </p:sp>
      <p:pic>
        <p:nvPicPr>
          <p:cNvPr id="34819" name="Picture 4" descr="Shannon">
            <a:extLst>
              <a:ext uri="{FF2B5EF4-FFF2-40B4-BE49-F238E27FC236}">
                <a16:creationId xmlns:a16="http://schemas.microsoft.com/office/drawing/2014/main" id="{2BA23A38-5877-60AC-1129-60F504B78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646488"/>
            <a:ext cx="2325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E01F2BD0-A250-D6DA-5BC1-2074AF12B303}"/>
              </a:ext>
            </a:extLst>
          </p:cNvPr>
          <p:cNvSpPr>
            <a:spLocks noGrp="1" noChangeArrowheads="1"/>
          </p:cNvSpPr>
          <p:nvPr>
            <p:ph type="title"/>
          </p:nvPr>
        </p:nvSpPr>
        <p:spPr>
          <a:xfrm>
            <a:off x="457200" y="228600"/>
            <a:ext cx="8229600" cy="1139825"/>
          </a:xfrm>
        </p:spPr>
        <p:txBody>
          <a:bodyPr/>
          <a:lstStyle/>
          <a:p>
            <a:pPr eaLnBrk="1" fontAlgn="auto" hangingPunct="1">
              <a:spcAft>
                <a:spcPts val="0"/>
              </a:spcAft>
              <a:defRPr/>
            </a:pPr>
            <a:r>
              <a:rPr lang="en-US" altLang="en-US"/>
              <a:t>Alan M. Turing (1912–1954)</a:t>
            </a:r>
          </a:p>
        </p:txBody>
      </p:sp>
      <p:sp>
        <p:nvSpPr>
          <p:cNvPr id="30722" name="Rectangle 2">
            <a:extLst>
              <a:ext uri="{FF2B5EF4-FFF2-40B4-BE49-F238E27FC236}">
                <a16:creationId xmlns:a16="http://schemas.microsoft.com/office/drawing/2014/main" id="{62670FFF-0B8C-A154-161F-AFC6D0906C8D}"/>
              </a:ext>
            </a:extLst>
          </p:cNvPr>
          <p:cNvSpPr>
            <a:spLocks noGrp="1" noChangeArrowheads="1"/>
          </p:cNvSpPr>
          <p:nvPr>
            <p:ph type="body" sz="half" idx="1"/>
          </p:nvPr>
        </p:nvSpPr>
        <p:spPr>
          <a:xfrm>
            <a:off x="4419600" y="1524000"/>
            <a:ext cx="3886200" cy="4495800"/>
          </a:xfrm>
        </p:spPr>
        <p:txBody>
          <a:bodyPr lIns="90487" tIns="44450" rIns="90487" bIns="44450"/>
          <a:lstStyle/>
          <a:p>
            <a:pPr eaLnBrk="1" fontAlgn="auto" hangingPunct="1">
              <a:lnSpc>
                <a:spcPct val="80000"/>
              </a:lnSpc>
              <a:spcAft>
                <a:spcPts val="0"/>
              </a:spcAft>
              <a:defRPr/>
            </a:pPr>
            <a:r>
              <a:rPr lang="en-US" altLang="en-US"/>
              <a:t>led the WWII research group that broke the code for the Enigma machine</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proposed a simple abstract universal machine model for defining computability</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devised the </a:t>
            </a:r>
            <a:r>
              <a:rPr lang="ja-JP" altLang="en-US">
                <a:latin typeface="Arial" charset="0"/>
              </a:rPr>
              <a:t>“</a:t>
            </a:r>
            <a:r>
              <a:rPr lang="en-US" altLang="ja-JP"/>
              <a:t>Turing hypothesis</a:t>
            </a:r>
            <a:r>
              <a:rPr lang="ja-JP" altLang="en-US">
                <a:latin typeface="Arial" charset="0"/>
              </a:rPr>
              <a:t>”</a:t>
            </a:r>
            <a:r>
              <a:rPr lang="en-US" altLang="ja-JP"/>
              <a:t> for Artificial Intelligence</a:t>
            </a:r>
            <a:endParaRPr lang="en-US" altLang="en-US"/>
          </a:p>
        </p:txBody>
      </p:sp>
      <p:pic>
        <p:nvPicPr>
          <p:cNvPr id="35843" name="Picture 3">
            <a:extLst>
              <a:ext uri="{FF2B5EF4-FFF2-40B4-BE49-F238E27FC236}">
                <a16:creationId xmlns:a16="http://schemas.microsoft.com/office/drawing/2014/main" id="{DB60FB63-66A2-CF7C-5072-16D61DF4B4DB}"/>
              </a:ext>
            </a:extLst>
          </p:cNvPr>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1076325" y="2057400"/>
            <a:ext cx="3016250" cy="4102100"/>
          </a:xfrm>
        </p:spPr>
      </p:pic>
      <p:sp>
        <p:nvSpPr>
          <p:cNvPr id="35844" name="TextBox 1">
            <a:extLst>
              <a:ext uri="{FF2B5EF4-FFF2-40B4-BE49-F238E27FC236}">
                <a16:creationId xmlns:a16="http://schemas.microsoft.com/office/drawing/2014/main" id="{3BD25A5A-2210-5F62-4486-2E7142EF5366}"/>
              </a:ext>
            </a:extLst>
          </p:cNvPr>
          <p:cNvSpPr txBox="1">
            <a:spLocks noChangeArrowheads="1"/>
          </p:cNvSpPr>
          <p:nvPr/>
        </p:nvSpPr>
        <p:spPr bwMode="auto">
          <a:xfrm>
            <a:off x="1328738" y="6434138"/>
            <a:ext cx="545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a:solidFill>
                  <a:srgbClr val="FF0000"/>
                </a:solidFill>
              </a:rPr>
              <a:t>See the movie “The Imitation Game”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2">
                                            <p:txEl>
                                              <p:pRg st="2" end="2"/>
                                            </p:txEl>
                                          </p:spTgt>
                                        </p:tgtEl>
                                        <p:attrNameLst>
                                          <p:attrName>style.visibility</p:attrName>
                                        </p:attrNameLst>
                                      </p:cBhvr>
                                      <p:to>
                                        <p:strVal val="visible"/>
                                      </p:to>
                                    </p:set>
                                    <p:anim calcmode="lin" valueType="num">
                                      <p:cBhvr additive="base">
                                        <p:cTn id="13" dur="5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2">
                                            <p:txEl>
                                              <p:pRg st="4" end="4"/>
                                            </p:txEl>
                                          </p:spTgt>
                                        </p:tgtEl>
                                        <p:attrNameLst>
                                          <p:attrName>style.visibility</p:attrName>
                                        </p:attrNameLst>
                                      </p:cBhvr>
                                      <p:to>
                                        <p:strVal val="visible"/>
                                      </p:to>
                                    </p:set>
                                    <p:anim calcmode="lin" valueType="num">
                                      <p:cBhvr additive="base">
                                        <p:cTn id="19" dur="5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a:extLst>
              <a:ext uri="{FF2B5EF4-FFF2-40B4-BE49-F238E27FC236}">
                <a16:creationId xmlns:a16="http://schemas.microsoft.com/office/drawing/2014/main" id="{B55BE3D3-8B65-DB48-6F25-341D1E243DB4}"/>
              </a:ext>
            </a:extLst>
          </p:cNvPr>
          <p:cNvSpPr>
            <a:spLocks noGrp="1" noChangeArrowheads="1"/>
          </p:cNvSpPr>
          <p:nvPr>
            <p:ph type="title"/>
          </p:nvPr>
        </p:nvSpPr>
        <p:spPr/>
        <p:txBody>
          <a:bodyPr/>
          <a:lstStyle/>
          <a:p>
            <a:pPr eaLnBrk="1" fontAlgn="auto" hangingPunct="1">
              <a:spcAft>
                <a:spcPts val="0"/>
              </a:spcAft>
              <a:defRPr/>
            </a:pPr>
            <a:r>
              <a:rPr lang="en-US" altLang="en-US"/>
              <a:t>The Enigma Machine</a:t>
            </a:r>
          </a:p>
        </p:txBody>
      </p:sp>
      <p:sp>
        <p:nvSpPr>
          <p:cNvPr id="95237" name="Rectangle 5">
            <a:extLst>
              <a:ext uri="{FF2B5EF4-FFF2-40B4-BE49-F238E27FC236}">
                <a16:creationId xmlns:a16="http://schemas.microsoft.com/office/drawing/2014/main" id="{000CE397-D8B9-C18D-0951-6FD1DEFE13C8}"/>
              </a:ext>
            </a:extLst>
          </p:cNvPr>
          <p:cNvSpPr>
            <a:spLocks noGrp="1" noChangeArrowheads="1"/>
          </p:cNvSpPr>
          <p:nvPr>
            <p:ph type="body" sz="half" idx="1"/>
          </p:nvPr>
        </p:nvSpPr>
        <p:spPr>
          <a:xfrm>
            <a:off x="457200" y="1143000"/>
            <a:ext cx="4033838" cy="5597525"/>
          </a:xfrm>
        </p:spPr>
        <p:txBody>
          <a:bodyPr/>
          <a:lstStyle/>
          <a:p>
            <a:pPr eaLnBrk="1" fontAlgn="auto" hangingPunct="1">
              <a:spcAft>
                <a:spcPts val="0"/>
              </a:spcAft>
              <a:defRPr/>
            </a:pPr>
            <a:r>
              <a:rPr lang="en-US" altLang="en-US" sz="2000" dirty="0"/>
              <a:t>Invented in 1918, it was the most sophisticated code system of its day, and was a priority of the Allies to decipher so that they could keep supply convoys out of the path of German submarines (U-boats)</a:t>
            </a:r>
          </a:p>
          <a:p>
            <a:pPr eaLnBrk="1" fontAlgn="auto" hangingPunct="1">
              <a:spcAft>
                <a:spcPts val="0"/>
              </a:spcAft>
              <a:defRPr/>
            </a:pPr>
            <a:endParaRPr lang="en-US" altLang="en-US" sz="2000" dirty="0"/>
          </a:p>
          <a:p>
            <a:pPr eaLnBrk="1" fontAlgn="auto" hangingPunct="1">
              <a:spcAft>
                <a:spcPts val="0"/>
              </a:spcAft>
              <a:defRPr/>
            </a:pPr>
            <a:r>
              <a:rPr lang="en-US" altLang="en-US" sz="2000" dirty="0"/>
              <a:t>Breaking the code was pivotal in allowing the allies to know where the Germans believed the D-Day invasion would occur </a:t>
            </a:r>
          </a:p>
          <a:p>
            <a:pPr eaLnBrk="1" fontAlgn="auto" hangingPunct="1">
              <a:spcAft>
                <a:spcPts val="0"/>
              </a:spcAft>
              <a:defRPr/>
            </a:pPr>
            <a:endParaRPr lang="en-US" altLang="en-US" sz="2000" dirty="0"/>
          </a:p>
          <a:p>
            <a:pPr eaLnBrk="1" fontAlgn="auto" hangingPunct="1">
              <a:spcAft>
                <a:spcPts val="0"/>
              </a:spcAft>
              <a:defRPr/>
            </a:pPr>
            <a:r>
              <a:rPr lang="en-US" altLang="en-US" sz="2000" dirty="0"/>
              <a:t>“Saved 14 million lives and shortened war by 2 years”</a:t>
            </a:r>
          </a:p>
        </p:txBody>
      </p:sp>
      <p:sp>
        <p:nvSpPr>
          <p:cNvPr id="95238" name="Rectangle 6">
            <a:extLst>
              <a:ext uri="{FF2B5EF4-FFF2-40B4-BE49-F238E27FC236}">
                <a16:creationId xmlns:a16="http://schemas.microsoft.com/office/drawing/2014/main" id="{8805D327-1012-8755-14F2-924CB2118118}"/>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a:p>
        </p:txBody>
      </p:sp>
      <p:pic>
        <p:nvPicPr>
          <p:cNvPr id="37892" name="Picture 8">
            <a:extLst>
              <a:ext uri="{FF2B5EF4-FFF2-40B4-BE49-F238E27FC236}">
                <a16:creationId xmlns:a16="http://schemas.microsoft.com/office/drawing/2014/main" id="{B95B601C-5B72-1E49-F129-8FE73E887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43000"/>
            <a:ext cx="3886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a16="http://schemas.microsoft.com/office/drawing/2014/main" id="{9BBA3F53-7221-5EEE-A7E6-BE0DFE87AFC5}"/>
              </a:ext>
            </a:extLst>
          </p:cNvPr>
          <p:cNvSpPr>
            <a:spLocks noGrp="1" noChangeArrowheads="1"/>
          </p:cNvSpPr>
          <p:nvPr>
            <p:ph type="title"/>
          </p:nvPr>
        </p:nvSpPr>
        <p:spPr/>
        <p:txBody>
          <a:bodyPr/>
          <a:lstStyle/>
          <a:p>
            <a:pPr eaLnBrk="1" fontAlgn="auto" hangingPunct="1">
              <a:spcAft>
                <a:spcPts val="0"/>
              </a:spcAft>
              <a:defRPr/>
            </a:pPr>
            <a:r>
              <a:rPr lang="en-US" altLang="en-US" sz="4000"/>
              <a:t>Alan Turing and the Colossus</a:t>
            </a:r>
          </a:p>
        </p:txBody>
      </p:sp>
      <p:sp>
        <p:nvSpPr>
          <p:cNvPr id="33794" name="Rectangle 2">
            <a:extLst>
              <a:ext uri="{FF2B5EF4-FFF2-40B4-BE49-F238E27FC236}">
                <a16:creationId xmlns:a16="http://schemas.microsoft.com/office/drawing/2014/main" id="{08758090-FDB9-BCD7-6B13-E9281A786CAF}"/>
              </a:ext>
            </a:extLst>
          </p:cNvPr>
          <p:cNvSpPr>
            <a:spLocks noGrp="1" noChangeArrowheads="1"/>
          </p:cNvSpPr>
          <p:nvPr>
            <p:ph type="body" sz="half" idx="1"/>
          </p:nvPr>
        </p:nvSpPr>
        <p:spPr>
          <a:xfrm>
            <a:off x="533400" y="5105400"/>
            <a:ext cx="7772400" cy="1524000"/>
          </a:xfrm>
        </p:spPr>
        <p:txBody>
          <a:bodyPr lIns="90487" tIns="44450" rIns="90487" bIns="44450">
            <a:normAutofit lnSpcReduction="10000"/>
          </a:bodyPr>
          <a:lstStyle/>
          <a:p>
            <a:pPr eaLnBrk="1" fontAlgn="auto" hangingPunct="1">
              <a:spcAft>
                <a:spcPts val="0"/>
              </a:spcAft>
              <a:defRPr/>
            </a:pPr>
            <a:r>
              <a:rPr lang="en-US" altLang="en-US" sz="2000" dirty="0"/>
              <a:t>A second generation electronic computing machine (1943) used to decrypt German enigma coded messages (arguably the first real digital computer)</a:t>
            </a:r>
          </a:p>
          <a:p>
            <a:pPr eaLnBrk="1" fontAlgn="auto" hangingPunct="1">
              <a:spcAft>
                <a:spcPts val="0"/>
              </a:spcAft>
              <a:buFont typeface="Wingdings" charset="2"/>
              <a:buNone/>
              <a:defRPr/>
            </a:pPr>
            <a:endParaRPr lang="en-US" altLang="en-US" sz="2000" dirty="0"/>
          </a:p>
          <a:p>
            <a:pPr eaLnBrk="1" fontAlgn="auto" hangingPunct="1">
              <a:spcAft>
                <a:spcPts val="0"/>
              </a:spcAft>
              <a:defRPr/>
            </a:pPr>
            <a:r>
              <a:rPr lang="en-US" altLang="en-US" sz="2000" dirty="0"/>
              <a:t>Featured in the recent movie “The Imitation Game”</a:t>
            </a:r>
          </a:p>
        </p:txBody>
      </p:sp>
      <p:pic>
        <p:nvPicPr>
          <p:cNvPr id="38915" name="Picture 3">
            <a:extLst>
              <a:ext uri="{FF2B5EF4-FFF2-40B4-BE49-F238E27FC236}">
                <a16:creationId xmlns:a16="http://schemas.microsoft.com/office/drawing/2014/main" id="{A0E93728-D2B8-CAAC-97B3-EE253DC47F8A}"/>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876800" cy="3524250"/>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a:extLst>
              <a:ext uri="{FF2B5EF4-FFF2-40B4-BE49-F238E27FC236}">
                <a16:creationId xmlns:a16="http://schemas.microsoft.com/office/drawing/2014/main" id="{C92124F2-F312-5FFB-7C41-19606659AF27}"/>
              </a:ext>
            </a:extLst>
          </p:cNvPr>
          <p:cNvSpPr>
            <a:spLocks noGrp="1" noChangeArrowheads="1"/>
          </p:cNvSpPr>
          <p:nvPr>
            <p:ph type="title"/>
          </p:nvPr>
        </p:nvSpPr>
        <p:spPr/>
        <p:txBody>
          <a:bodyPr/>
          <a:lstStyle/>
          <a:p>
            <a:pPr eaLnBrk="1" fontAlgn="auto" hangingPunct="1">
              <a:spcAft>
                <a:spcPts val="0"/>
              </a:spcAft>
              <a:defRPr/>
            </a:pPr>
            <a:r>
              <a:rPr lang="en-US" altLang="en-US"/>
              <a:t>IBM Harvard Mark I- 1944</a:t>
            </a:r>
          </a:p>
        </p:txBody>
      </p:sp>
      <p:sp>
        <p:nvSpPr>
          <p:cNvPr id="93189" name="Rectangle 5">
            <a:extLst>
              <a:ext uri="{FF2B5EF4-FFF2-40B4-BE49-F238E27FC236}">
                <a16:creationId xmlns:a16="http://schemas.microsoft.com/office/drawing/2014/main" id="{3C705C8B-D715-4D96-973D-C81029057F49}"/>
              </a:ext>
            </a:extLst>
          </p:cNvPr>
          <p:cNvSpPr>
            <a:spLocks noGrp="1" noChangeArrowheads="1"/>
          </p:cNvSpPr>
          <p:nvPr>
            <p:ph sz="half" idx="1"/>
          </p:nvPr>
        </p:nvSpPr>
        <p:spPr>
          <a:xfrm>
            <a:off x="685800" y="1684338"/>
            <a:ext cx="7924800" cy="1509712"/>
          </a:xfrm>
        </p:spPr>
        <p:txBody>
          <a:bodyPr/>
          <a:lstStyle/>
          <a:p>
            <a:pPr eaLnBrk="1" fontAlgn="auto" hangingPunct="1">
              <a:spcAft>
                <a:spcPts val="0"/>
              </a:spcAft>
              <a:buFont typeface="Wingdings" charset="0"/>
              <a:buChar char="n"/>
              <a:defRPr/>
            </a:pPr>
            <a:endParaRPr lang="en-US" sz="2800"/>
          </a:p>
        </p:txBody>
      </p:sp>
      <p:sp>
        <p:nvSpPr>
          <p:cNvPr id="93190" name="Rectangle 6">
            <a:extLst>
              <a:ext uri="{FF2B5EF4-FFF2-40B4-BE49-F238E27FC236}">
                <a16:creationId xmlns:a16="http://schemas.microsoft.com/office/drawing/2014/main" id="{E3EB6F87-97AE-63EA-8D3B-E6B1F8C2F66F}"/>
              </a:ext>
            </a:extLst>
          </p:cNvPr>
          <p:cNvSpPr>
            <a:spLocks noGrp="1" noChangeArrowheads="1"/>
          </p:cNvSpPr>
          <p:nvPr>
            <p:ph type="body" sz="half" idx="2"/>
          </p:nvPr>
        </p:nvSpPr>
        <p:spPr>
          <a:xfrm>
            <a:off x="609600" y="4495800"/>
            <a:ext cx="7772400" cy="1981200"/>
          </a:xfrm>
        </p:spPr>
        <p:txBody>
          <a:bodyPr/>
          <a:lstStyle/>
          <a:p>
            <a:pPr eaLnBrk="1" fontAlgn="auto" hangingPunct="1">
              <a:lnSpc>
                <a:spcPct val="80000"/>
              </a:lnSpc>
              <a:spcAft>
                <a:spcPts val="0"/>
              </a:spcAft>
              <a:defRPr/>
            </a:pPr>
            <a:r>
              <a:rPr lang="en-US" altLang="en-US"/>
              <a:t>The IBM Automatic Sequence Controlled Calculator after installation at Harvard University, 1944. It is 51 feet long, weighs 5 tons, and incorporates 750,000 parts.</a:t>
            </a:r>
          </a:p>
        </p:txBody>
      </p:sp>
      <p:pic>
        <p:nvPicPr>
          <p:cNvPr id="39940" name="Picture 8" descr="mark1c">
            <a:extLst>
              <a:ext uri="{FF2B5EF4-FFF2-40B4-BE49-F238E27FC236}">
                <a16:creationId xmlns:a16="http://schemas.microsoft.com/office/drawing/2014/main" id="{7914BD9F-24A8-6989-0B43-550B78132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400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8AED2378-2938-8651-A77A-E931C7CDD40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Mauchly and Eckert</a:t>
            </a:r>
          </a:p>
        </p:txBody>
      </p:sp>
      <p:sp>
        <p:nvSpPr>
          <p:cNvPr id="25602" name="Rectangle 2">
            <a:extLst>
              <a:ext uri="{FF2B5EF4-FFF2-40B4-BE49-F238E27FC236}">
                <a16:creationId xmlns:a16="http://schemas.microsoft.com/office/drawing/2014/main" id="{D028E19C-0C2E-9F42-9614-26CB6921E226}"/>
              </a:ext>
            </a:extLst>
          </p:cNvPr>
          <p:cNvSpPr>
            <a:spLocks noGrp="1" noChangeArrowheads="1"/>
          </p:cNvSpPr>
          <p:nvPr>
            <p:ph idx="1"/>
          </p:nvPr>
        </p:nvSpPr>
        <p:spPr>
          <a:xfrm>
            <a:off x="840000" y="1825625"/>
            <a:ext cx="7675350" cy="4351338"/>
          </a:xfrm>
        </p:spPr>
        <p:txBody>
          <a:bodyPr lIns="90487" tIns="44450" rIns="90487" bIns="44450"/>
          <a:lstStyle/>
          <a:p>
            <a:pPr eaLnBrk="1" fontAlgn="auto" hangingPunct="1">
              <a:spcAft>
                <a:spcPts val="0"/>
              </a:spcAft>
              <a:defRPr/>
            </a:pPr>
            <a:r>
              <a:rPr lang="en-US" altLang="en-US"/>
              <a:t>John W. Mauchly (1907–1980) and J. Presper Eckert (1919– ) headed the ENIAC team at the Moore School of Engineering, University of Pennsylvannia</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solidFill>
                  <a:schemeClr val="tx2"/>
                </a:solidFill>
              </a:rPr>
              <a:t>ENIAC</a:t>
            </a:r>
            <a:r>
              <a:rPr lang="en-US" altLang="en-US"/>
              <a:t> (</a:t>
            </a:r>
            <a:r>
              <a:rPr lang="en-US" altLang="en-US" u="sng"/>
              <a:t>E</a:t>
            </a:r>
            <a:r>
              <a:rPr lang="en-US" altLang="en-US"/>
              <a:t>lectronic </a:t>
            </a:r>
            <a:r>
              <a:rPr lang="en-US" altLang="en-US" u="sng"/>
              <a:t>N</a:t>
            </a:r>
            <a:r>
              <a:rPr lang="en-US" altLang="en-US"/>
              <a:t>umerical </a:t>
            </a:r>
            <a:r>
              <a:rPr lang="en-US" altLang="en-US" u="sng"/>
              <a:t>I</a:t>
            </a:r>
            <a:r>
              <a:rPr lang="en-US" altLang="en-US"/>
              <a:t>ntegrator </a:t>
            </a:r>
            <a:r>
              <a:rPr lang="en-US" altLang="en-US" u="sng"/>
              <a:t>A</a:t>
            </a:r>
            <a:r>
              <a:rPr lang="en-US" altLang="en-US"/>
              <a:t>nd </a:t>
            </a:r>
            <a:r>
              <a:rPr lang="en-US" altLang="en-US" u="sng"/>
              <a:t>C</a:t>
            </a:r>
            <a:r>
              <a:rPr lang="en-US" altLang="en-US"/>
              <a:t>omputer) was the first electronic “general purpose” digital computer</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Commissioned by the Army for computing ballistic firing tables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5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2">
                                            <p:txEl>
                                              <p:pRg st="2" end="2"/>
                                            </p:txEl>
                                          </p:spTgt>
                                        </p:tgtEl>
                                        <p:attrNameLst>
                                          <p:attrName>style.visibility</p:attrName>
                                        </p:attrNameLst>
                                      </p:cBhvr>
                                      <p:to>
                                        <p:strVal val="visible"/>
                                      </p:to>
                                    </p:set>
                                    <p:anim calcmode="lin" valueType="num">
                                      <p:cBhvr additive="base">
                                        <p:cTn id="13" dur="5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2">
                                            <p:txEl>
                                              <p:pRg st="4" end="4"/>
                                            </p:txEl>
                                          </p:spTgt>
                                        </p:tgtEl>
                                        <p:attrNameLst>
                                          <p:attrName>style.visibility</p:attrName>
                                        </p:attrNameLst>
                                      </p:cBhvr>
                                      <p:to>
                                        <p:strVal val="visible"/>
                                      </p:to>
                                    </p:set>
                                    <p:anim calcmode="lin" valueType="num">
                                      <p:cBhvr additive="base">
                                        <p:cTn id="19" dur="5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27192AF0-2EE2-D012-B63A-82230BA584E6}"/>
              </a:ext>
            </a:extLst>
          </p:cNvPr>
          <p:cNvSpPr>
            <a:spLocks noGrp="1" noChangeArrowheads="1"/>
          </p:cNvSpPr>
          <p:nvPr>
            <p:ph type="title"/>
          </p:nvPr>
        </p:nvSpPr>
        <p:spPr/>
        <p:txBody>
          <a:bodyPr/>
          <a:lstStyle/>
          <a:p>
            <a:pPr eaLnBrk="1" fontAlgn="auto" hangingPunct="1">
              <a:spcAft>
                <a:spcPts val="0"/>
              </a:spcAft>
              <a:defRPr/>
            </a:pPr>
            <a:r>
              <a:rPr lang="en-US" altLang="en-US"/>
              <a:t>ENIAC</a:t>
            </a:r>
          </a:p>
        </p:txBody>
      </p:sp>
      <p:sp>
        <p:nvSpPr>
          <p:cNvPr id="26626" name="Rectangle 2">
            <a:extLst>
              <a:ext uri="{FF2B5EF4-FFF2-40B4-BE49-F238E27FC236}">
                <a16:creationId xmlns:a16="http://schemas.microsoft.com/office/drawing/2014/main" id="{3E4282F3-4293-9FC6-F1EB-FD3589D59CDE}"/>
              </a:ext>
            </a:extLst>
          </p:cNvPr>
          <p:cNvSpPr>
            <a:spLocks noGrp="1" noChangeArrowheads="1"/>
          </p:cNvSpPr>
          <p:nvPr>
            <p:ph type="body" sz="half" idx="1"/>
          </p:nvPr>
        </p:nvSpPr>
        <p:spPr>
          <a:xfrm>
            <a:off x="4800600" y="2209800"/>
            <a:ext cx="3962400" cy="3810000"/>
          </a:xfrm>
        </p:spPr>
        <p:txBody>
          <a:bodyPr lIns="90487" tIns="44450" rIns="90487" bIns="44450"/>
          <a:lstStyle/>
          <a:p>
            <a:pPr eaLnBrk="1" fontAlgn="auto" hangingPunct="1">
              <a:spcAft>
                <a:spcPts val="0"/>
              </a:spcAft>
              <a:defRPr/>
            </a:pPr>
            <a:r>
              <a:rPr lang="en-US" altLang="en-US"/>
              <a:t>noted for massive scale and redundant design</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decimal internal coding</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operational in 1946</a:t>
            </a:r>
          </a:p>
        </p:txBody>
      </p:sp>
      <p:pic>
        <p:nvPicPr>
          <p:cNvPr id="41987" name="Picture 3">
            <a:extLst>
              <a:ext uri="{FF2B5EF4-FFF2-40B4-BE49-F238E27FC236}">
                <a16:creationId xmlns:a16="http://schemas.microsoft.com/office/drawing/2014/main" id="{D5876D18-8DC8-2A47-AF2B-2AEA6B9A8156}"/>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69913" y="1981200"/>
            <a:ext cx="4078287" cy="35052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5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6">
                                            <p:txEl>
                                              <p:pRg st="2" end="2"/>
                                            </p:txEl>
                                          </p:spTgt>
                                        </p:tgtEl>
                                        <p:attrNameLst>
                                          <p:attrName>style.visibility</p:attrName>
                                        </p:attrNameLst>
                                      </p:cBhvr>
                                      <p:to>
                                        <p:strVal val="visible"/>
                                      </p:to>
                                    </p:set>
                                    <p:anim calcmode="lin" valueType="num">
                                      <p:cBhvr additive="base">
                                        <p:cTn id="13" dur="5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anim calcmode="lin" valueType="num">
                                      <p:cBhvr additive="base">
                                        <p:cTn id="19" dur="500" fill="hold"/>
                                        <p:tgtEl>
                                          <p:spTgt spid="2662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DFA7214B-637B-D745-C8BF-E6FC98AFCD50}"/>
              </a:ext>
            </a:extLst>
          </p:cNvPr>
          <p:cNvSpPr>
            <a:spLocks noGrp="1" noChangeArrowheads="1"/>
          </p:cNvSpPr>
          <p:nvPr>
            <p:ph type="title"/>
          </p:nvPr>
        </p:nvSpPr>
        <p:spPr/>
        <p:txBody>
          <a:bodyPr/>
          <a:lstStyle/>
          <a:p>
            <a:pPr eaLnBrk="1" fontAlgn="auto" hangingPunct="1">
              <a:spcAft>
                <a:spcPts val="0"/>
              </a:spcAft>
              <a:defRPr/>
            </a:pPr>
            <a:r>
              <a:rPr lang="en-US" altLang="en-US"/>
              <a:t>ENIAC</a:t>
            </a:r>
          </a:p>
        </p:txBody>
      </p:sp>
      <p:sp>
        <p:nvSpPr>
          <p:cNvPr id="27650" name="Rectangle 2">
            <a:extLst>
              <a:ext uri="{FF2B5EF4-FFF2-40B4-BE49-F238E27FC236}">
                <a16:creationId xmlns:a16="http://schemas.microsoft.com/office/drawing/2014/main" id="{DFF3FD45-0E2E-83F6-2BB0-5CCD17F9954D}"/>
              </a:ext>
            </a:extLst>
          </p:cNvPr>
          <p:cNvSpPr>
            <a:spLocks noGrp="1" noChangeArrowheads="1"/>
          </p:cNvSpPr>
          <p:nvPr>
            <p:ph type="body" sz="half" idx="1"/>
          </p:nvPr>
        </p:nvSpPr>
        <p:spPr>
          <a:xfrm>
            <a:off x="990600" y="5562600"/>
            <a:ext cx="6705600" cy="1066800"/>
          </a:xfrm>
        </p:spPr>
        <p:txBody>
          <a:bodyPr lIns="90487" tIns="44450" rIns="90487" bIns="44450"/>
          <a:lstStyle/>
          <a:p>
            <a:pPr lvl="1" eaLnBrk="1" fontAlgn="auto" hangingPunct="1">
              <a:spcAft>
                <a:spcPts val="0"/>
              </a:spcAft>
              <a:defRPr/>
            </a:pPr>
            <a:r>
              <a:rPr lang="en-US" altLang="en-US" sz="2400"/>
              <a:t>manual programming of boards, switches, and  a</a:t>
            </a:r>
            <a:r>
              <a:rPr lang="ja-JP" altLang="en-US" sz="2400">
                <a:latin typeface="Arial" charset="0"/>
              </a:rPr>
              <a:t>“</a:t>
            </a:r>
            <a:r>
              <a:rPr lang="en-US" altLang="ja-JP" sz="2400"/>
              <a:t>function table</a:t>
            </a:r>
            <a:r>
              <a:rPr lang="ja-JP" altLang="en-US" sz="2400">
                <a:latin typeface="Arial" charset="0"/>
              </a:rPr>
              <a:t>”</a:t>
            </a:r>
            <a:endParaRPr lang="en-US" altLang="en-US" sz="2400"/>
          </a:p>
        </p:txBody>
      </p:sp>
      <p:pic>
        <p:nvPicPr>
          <p:cNvPr id="43011" name="Picture 3">
            <a:extLst>
              <a:ext uri="{FF2B5EF4-FFF2-40B4-BE49-F238E27FC236}">
                <a16:creationId xmlns:a16="http://schemas.microsoft.com/office/drawing/2014/main" id="{F99909B4-B696-D139-9264-15E0B19B4235}"/>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2063750" y="1697038"/>
            <a:ext cx="5016500" cy="3757612"/>
          </a:xfr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026" descr="eniac3">
            <a:extLst>
              <a:ext uri="{FF2B5EF4-FFF2-40B4-BE49-F238E27FC236}">
                <a16:creationId xmlns:a16="http://schemas.microsoft.com/office/drawing/2014/main" id="{83458FE4-20C8-7AD1-1E96-569C315C8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1" y="-34174"/>
            <a:ext cx="9105059" cy="689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F0E5D0E4-42F2-BBF8-905F-8A9345399190}"/>
              </a:ext>
            </a:extLst>
          </p:cNvPr>
          <p:cNvSpPr>
            <a:spLocks noGrp="1" noChangeArrowheads="1"/>
          </p:cNvSpPr>
          <p:nvPr>
            <p:ph type="title"/>
          </p:nvPr>
        </p:nvSpPr>
        <p:spPr/>
        <p:txBody>
          <a:bodyPr/>
          <a:lstStyle/>
          <a:p>
            <a:pPr eaLnBrk="1" fontAlgn="auto" hangingPunct="1">
              <a:spcAft>
                <a:spcPts val="0"/>
              </a:spcAft>
              <a:defRPr/>
            </a:pPr>
            <a:r>
              <a:rPr lang="en-US" altLang="en-US" dirty="0"/>
              <a:t>The Origins of Digital Computers</a:t>
            </a:r>
          </a:p>
        </p:txBody>
      </p:sp>
      <p:sp>
        <p:nvSpPr>
          <p:cNvPr id="15362" name="Rectangle 2">
            <a:extLst>
              <a:ext uri="{FF2B5EF4-FFF2-40B4-BE49-F238E27FC236}">
                <a16:creationId xmlns:a16="http://schemas.microsoft.com/office/drawing/2014/main" id="{A18E7C11-A5EC-C5C8-51DF-8FEF4B68DF46}"/>
              </a:ext>
            </a:extLst>
          </p:cNvPr>
          <p:cNvSpPr>
            <a:spLocks noGrp="1" noChangeArrowheads="1"/>
          </p:cNvSpPr>
          <p:nvPr>
            <p:ph type="body" sz="half" idx="1"/>
          </p:nvPr>
        </p:nvSpPr>
        <p:spPr>
          <a:xfrm>
            <a:off x="457200" y="1600200"/>
            <a:ext cx="4033838" cy="4530725"/>
          </a:xfrm>
        </p:spPr>
        <p:txBody>
          <a:bodyPr lIns="90487" tIns="44450" rIns="90487" bIns="44450">
            <a:normAutofit/>
          </a:bodyPr>
          <a:lstStyle/>
          <a:p>
            <a:pPr eaLnBrk="1" fontAlgn="auto" hangingPunct="1">
              <a:spcAft>
                <a:spcPts val="0"/>
              </a:spcAft>
              <a:defRPr/>
            </a:pPr>
            <a:r>
              <a:rPr lang="en-US" altLang="en-US" sz="2800" dirty="0"/>
              <a:t>earliest computing devices designed to aid numeric computation</a:t>
            </a:r>
          </a:p>
          <a:p>
            <a:pPr eaLnBrk="1" fontAlgn="auto" hangingPunct="1">
              <a:spcAft>
                <a:spcPts val="0"/>
              </a:spcAft>
              <a:buFont typeface="Wingdings" charset="2"/>
              <a:buNone/>
              <a:defRPr/>
            </a:pPr>
            <a:endParaRPr lang="en-US" altLang="en-US" sz="2800" dirty="0"/>
          </a:p>
          <a:p>
            <a:pPr eaLnBrk="1" fontAlgn="auto" hangingPunct="1">
              <a:spcAft>
                <a:spcPts val="0"/>
              </a:spcAft>
              <a:defRPr/>
            </a:pPr>
            <a:r>
              <a:rPr lang="en-US" altLang="en-US" sz="2800" dirty="0"/>
              <a:t>abacus, first developed in Babylonia over 5,000 years ago</a:t>
            </a:r>
          </a:p>
          <a:p>
            <a:pPr eaLnBrk="1" fontAlgn="auto" hangingPunct="1">
              <a:spcAft>
                <a:spcPts val="0"/>
              </a:spcAft>
              <a:defRPr/>
            </a:pPr>
            <a:endParaRPr lang="en-US" altLang="en-US" sz="2800" dirty="0"/>
          </a:p>
          <a:p>
            <a:pPr eaLnBrk="1" fontAlgn="auto" hangingPunct="1">
              <a:spcAft>
                <a:spcPts val="0"/>
              </a:spcAft>
              <a:defRPr/>
            </a:pPr>
            <a:r>
              <a:rPr lang="en-US" altLang="en-US" sz="2800" dirty="0"/>
              <a:t>still in use today!</a:t>
            </a:r>
          </a:p>
        </p:txBody>
      </p:sp>
      <p:pic>
        <p:nvPicPr>
          <p:cNvPr id="26627" name="Picture 3">
            <a:extLst>
              <a:ext uri="{FF2B5EF4-FFF2-40B4-BE49-F238E27FC236}">
                <a16:creationId xmlns:a16="http://schemas.microsoft.com/office/drawing/2014/main" id="{CA61E8E6-CA3C-788A-0C4E-DED699BFC5F9}"/>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084388"/>
            <a:ext cx="3962400" cy="2474912"/>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2">
                                            <p:txEl>
                                              <p:pRg st="2" end="2"/>
                                            </p:txEl>
                                          </p:spTgt>
                                        </p:tgtEl>
                                        <p:attrNameLst>
                                          <p:attrName>style.visibility</p:attrName>
                                        </p:attrNameLst>
                                      </p:cBhvr>
                                      <p:to>
                                        <p:strVal val="visible"/>
                                      </p:to>
                                    </p:set>
                                    <p:anim calcmode="lin" valueType="num">
                                      <p:cBhvr additive="base">
                                        <p:cTn id="13" dur="500" fill="hold"/>
                                        <p:tgtEl>
                                          <p:spTgt spid="1536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2">
                                            <p:txEl>
                                              <p:pRg st="4" end="4"/>
                                            </p:txEl>
                                          </p:spTgt>
                                        </p:tgtEl>
                                        <p:attrNameLst>
                                          <p:attrName>style.visibility</p:attrName>
                                        </p:attrNameLst>
                                      </p:cBhvr>
                                      <p:to>
                                        <p:strVal val="visible"/>
                                      </p:to>
                                    </p:set>
                                    <p:anim calcmode="lin" valueType="num">
                                      <p:cBhvr additive="base">
                                        <p:cTn id="19" dur="500" fill="hold"/>
                                        <p:tgtEl>
                                          <p:spTgt spid="1536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eniac4">
            <a:extLst>
              <a:ext uri="{FF2B5EF4-FFF2-40B4-BE49-F238E27FC236}">
                <a16:creationId xmlns:a16="http://schemas.microsoft.com/office/drawing/2014/main" id="{D638C8AB-B4FF-37E7-632C-9FDC600EC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46163"/>
            <a:ext cx="73152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26D0AB51-8E30-DD2C-EAF2-231003584613}"/>
              </a:ext>
            </a:extLst>
          </p:cNvPr>
          <p:cNvSpPr txBox="1">
            <a:spLocks noChangeArrowheads="1"/>
          </p:cNvSpPr>
          <p:nvPr/>
        </p:nvSpPr>
        <p:spPr bwMode="auto">
          <a:xfrm>
            <a:off x="1676400" y="1524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45059" name="Text Box 5">
            <a:extLst>
              <a:ext uri="{FF2B5EF4-FFF2-40B4-BE49-F238E27FC236}">
                <a16:creationId xmlns:a16="http://schemas.microsoft.com/office/drawing/2014/main" id="{39A10310-2DB5-00B7-BC7C-A591471A94B6}"/>
              </a:ext>
            </a:extLst>
          </p:cNvPr>
          <p:cNvSpPr txBox="1">
            <a:spLocks noChangeArrowheads="1"/>
          </p:cNvSpPr>
          <p:nvPr/>
        </p:nvSpPr>
        <p:spPr bwMode="auto">
          <a:xfrm>
            <a:off x="1676400" y="2286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endParaRPr lang="en-US" altLang="en-US" sz="2400">
              <a:latin typeface="Times New Roman" panose="02020603050405020304" pitchFamily="18" charset="0"/>
            </a:endParaRPr>
          </a:p>
        </p:txBody>
      </p:sp>
      <p:sp>
        <p:nvSpPr>
          <p:cNvPr id="45060" name="Text Box 6">
            <a:extLst>
              <a:ext uri="{FF2B5EF4-FFF2-40B4-BE49-F238E27FC236}">
                <a16:creationId xmlns:a16="http://schemas.microsoft.com/office/drawing/2014/main" id="{E14FF6FA-E586-DC5D-33CB-9B88AF3D4E78}"/>
              </a:ext>
            </a:extLst>
          </p:cNvPr>
          <p:cNvSpPr txBox="1">
            <a:spLocks noChangeArrowheads="1"/>
          </p:cNvSpPr>
          <p:nvPr/>
        </p:nvSpPr>
        <p:spPr bwMode="auto">
          <a:xfrm>
            <a:off x="457200" y="228600"/>
            <a:ext cx="8396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spcBef>
                <a:spcPct val="50000"/>
              </a:spcBef>
            </a:pPr>
            <a:r>
              <a:rPr lang="en-US" altLang="en-US" sz="2400" dirty="0">
                <a:latin typeface="Times New Roman" panose="02020603050405020304" pitchFamily="18" charset="0"/>
              </a:rPr>
              <a:t>Early Computer Programming was slow, tedious and repetitious</a:t>
            </a:r>
          </a:p>
        </p:txBody>
      </p:sp>
      <p:pic>
        <p:nvPicPr>
          <p:cNvPr id="2" name="Picture 2" descr="eniac4">
            <a:extLst>
              <a:ext uri="{FF2B5EF4-FFF2-40B4-BE49-F238E27FC236}">
                <a16:creationId xmlns:a16="http://schemas.microsoft.com/office/drawing/2014/main" id="{29796467-B1DD-3E8D-65D8-5A8CAD2BE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6800" y="7133860"/>
            <a:ext cx="228600" cy="14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niac4">
            <a:extLst>
              <a:ext uri="{FF2B5EF4-FFF2-40B4-BE49-F238E27FC236}">
                <a16:creationId xmlns:a16="http://schemas.microsoft.com/office/drawing/2014/main" id="{D5046FD7-C497-1FF1-D26E-19B38A7FC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85" y="1084263"/>
            <a:ext cx="8562829"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8F60C00E-9464-C4D4-1A95-184F0F6DD808}"/>
              </a:ext>
            </a:extLst>
          </p:cNvPr>
          <p:cNvSpPr>
            <a:spLocks noGrp="1" noChangeArrowheads="1"/>
          </p:cNvSpPr>
          <p:nvPr>
            <p:ph type="title"/>
          </p:nvPr>
        </p:nvSpPr>
        <p:spPr/>
        <p:txBody>
          <a:bodyPr/>
          <a:lstStyle/>
          <a:p>
            <a:pPr eaLnBrk="1" fontAlgn="auto" hangingPunct="1">
              <a:spcAft>
                <a:spcPts val="0"/>
              </a:spcAft>
              <a:defRPr/>
            </a:pPr>
            <a:r>
              <a:rPr lang="en-US" altLang="en-US" sz="4000"/>
              <a:t>John Von Neumann (1903–1954)</a:t>
            </a:r>
          </a:p>
        </p:txBody>
      </p:sp>
      <p:sp>
        <p:nvSpPr>
          <p:cNvPr id="28674" name="Rectangle 2">
            <a:extLst>
              <a:ext uri="{FF2B5EF4-FFF2-40B4-BE49-F238E27FC236}">
                <a16:creationId xmlns:a16="http://schemas.microsoft.com/office/drawing/2014/main" id="{38C420B2-9B13-A990-157F-D8EF93382423}"/>
              </a:ext>
            </a:extLst>
          </p:cNvPr>
          <p:cNvSpPr>
            <a:spLocks noGrp="1" noChangeArrowheads="1"/>
          </p:cNvSpPr>
          <p:nvPr>
            <p:ph type="body" sz="half" idx="1"/>
          </p:nvPr>
        </p:nvSpPr>
        <p:spPr>
          <a:xfrm>
            <a:off x="457200" y="1600200"/>
            <a:ext cx="8229600" cy="4530725"/>
          </a:xfrm>
        </p:spPr>
        <p:txBody>
          <a:bodyPr lIns="90487" tIns="44450" rIns="90487" bIns="44450"/>
          <a:lstStyle/>
          <a:p>
            <a:pPr eaLnBrk="1" fontAlgn="auto" hangingPunct="1">
              <a:spcAft>
                <a:spcPts val="0"/>
              </a:spcAft>
              <a:defRPr/>
            </a:pPr>
            <a:r>
              <a:rPr lang="en-US" altLang="en-US"/>
              <a:t>Von Neumann visits the Moore School in 1944</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prepares a draft for an automatic programmable device (later called EDVAC)</a:t>
            </a:r>
          </a:p>
          <a:p>
            <a:pPr eaLnBrk="1" fontAlgn="auto" hangingPunct="1">
              <a:spcAft>
                <a:spcPts val="0"/>
              </a:spcAft>
              <a:buFont typeface="Wingdings" charset="2"/>
              <a:buNone/>
              <a:defRPr/>
            </a:pPr>
            <a:endParaRPr lang="en-US" altLang="en-US"/>
          </a:p>
          <a:p>
            <a:pPr eaLnBrk="1" fontAlgn="auto" hangingPunct="1">
              <a:spcAft>
                <a:spcPts val="0"/>
              </a:spcAft>
              <a:defRPr/>
            </a:pPr>
            <a:r>
              <a:rPr lang="ja-JP" altLang="en-US">
                <a:latin typeface="Arial" charset="0"/>
              </a:rPr>
              <a:t>“</a:t>
            </a:r>
            <a:r>
              <a:rPr lang="en-US" altLang="ja-JP"/>
              <a:t>stored program</a:t>
            </a:r>
            <a:r>
              <a:rPr lang="ja-JP" altLang="en-US">
                <a:latin typeface="Arial" charset="0"/>
              </a:rPr>
              <a:t>”</a:t>
            </a:r>
            <a:r>
              <a:rPr lang="en-US" altLang="ja-JP"/>
              <a:t> concept</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publishes ideas (with Goldstine and Burks) in 1946</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designed the IAS (Institute for Advanced Studies) machine which became operational in 1951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5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4">
                                            <p:txEl>
                                              <p:pRg st="2" end="2"/>
                                            </p:txEl>
                                          </p:spTgt>
                                        </p:tgtEl>
                                        <p:attrNameLst>
                                          <p:attrName>style.visibility</p:attrName>
                                        </p:attrNameLst>
                                      </p:cBhvr>
                                      <p:to>
                                        <p:strVal val="visible"/>
                                      </p:to>
                                    </p:set>
                                    <p:anim calcmode="lin" valueType="num">
                                      <p:cBhvr additive="base">
                                        <p:cTn id="13" dur="5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4">
                                            <p:txEl>
                                              <p:pRg st="4" end="4"/>
                                            </p:txEl>
                                          </p:spTgt>
                                        </p:tgtEl>
                                        <p:attrNameLst>
                                          <p:attrName>style.visibility</p:attrName>
                                        </p:attrNameLst>
                                      </p:cBhvr>
                                      <p:to>
                                        <p:strVal val="visible"/>
                                      </p:to>
                                    </p:set>
                                    <p:anim calcmode="lin" valueType="num">
                                      <p:cBhvr additive="base">
                                        <p:cTn id="19" dur="5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4">
                                            <p:txEl>
                                              <p:pRg st="6" end="6"/>
                                            </p:txEl>
                                          </p:spTgt>
                                        </p:tgtEl>
                                        <p:attrNameLst>
                                          <p:attrName>style.visibility</p:attrName>
                                        </p:attrNameLst>
                                      </p:cBhvr>
                                      <p:to>
                                        <p:strVal val="visible"/>
                                      </p:to>
                                    </p:set>
                                    <p:anim calcmode="lin" valueType="num">
                                      <p:cBhvr additive="base">
                                        <p:cTn id="25" dur="500" fill="hold"/>
                                        <p:tgtEl>
                                          <p:spTgt spid="2867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74">
                                            <p:txEl>
                                              <p:pRg st="8" end="8"/>
                                            </p:txEl>
                                          </p:spTgt>
                                        </p:tgtEl>
                                        <p:attrNameLst>
                                          <p:attrName>style.visibility</p:attrName>
                                        </p:attrNameLst>
                                      </p:cBhvr>
                                      <p:to>
                                        <p:strVal val="visible"/>
                                      </p:to>
                                    </p:set>
                                    <p:anim calcmode="lin" valueType="num">
                                      <p:cBhvr additive="base">
                                        <p:cTn id="31" dur="500" fill="hold"/>
                                        <p:tgtEl>
                                          <p:spTgt spid="2867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a:extLst>
              <a:ext uri="{FF2B5EF4-FFF2-40B4-BE49-F238E27FC236}">
                <a16:creationId xmlns:a16="http://schemas.microsoft.com/office/drawing/2014/main" id="{260DD800-CD22-1491-C877-A5E8F36DB381}"/>
              </a:ext>
            </a:extLst>
          </p:cNvPr>
          <p:cNvSpPr>
            <a:spLocks noGrp="1" noChangeArrowheads="1"/>
          </p:cNvSpPr>
          <p:nvPr>
            <p:ph type="title"/>
          </p:nvPr>
        </p:nvSpPr>
        <p:spPr/>
        <p:txBody>
          <a:bodyPr/>
          <a:lstStyle/>
          <a:p>
            <a:pPr eaLnBrk="1" fontAlgn="auto" hangingPunct="1">
              <a:spcAft>
                <a:spcPts val="0"/>
              </a:spcAft>
              <a:defRPr/>
            </a:pPr>
            <a:r>
              <a:rPr lang="en-US" altLang="en-US"/>
              <a:t>Von Neumann Architecture</a:t>
            </a:r>
          </a:p>
        </p:txBody>
      </p:sp>
      <p:sp>
        <p:nvSpPr>
          <p:cNvPr id="29698" name="Rectangle 2">
            <a:extLst>
              <a:ext uri="{FF2B5EF4-FFF2-40B4-BE49-F238E27FC236}">
                <a16:creationId xmlns:a16="http://schemas.microsoft.com/office/drawing/2014/main" id="{CBB126B7-EF1F-0A95-EAED-C5449EB8A72D}"/>
              </a:ext>
            </a:extLst>
          </p:cNvPr>
          <p:cNvSpPr>
            <a:spLocks noGrp="1" noChangeArrowheads="1"/>
          </p:cNvSpPr>
          <p:nvPr>
            <p:ph type="body" sz="half" idx="1"/>
          </p:nvPr>
        </p:nvSpPr>
        <p:spPr>
          <a:xfrm>
            <a:off x="0" y="1905000"/>
            <a:ext cx="4267200" cy="4419600"/>
          </a:xfrm>
        </p:spPr>
        <p:txBody>
          <a:bodyPr lIns="90487" tIns="44450" rIns="90487" bIns="44450"/>
          <a:lstStyle/>
          <a:p>
            <a:pPr eaLnBrk="1" fontAlgn="auto" hangingPunct="1">
              <a:spcAft>
                <a:spcPts val="0"/>
              </a:spcAft>
              <a:defRPr/>
            </a:pPr>
            <a:r>
              <a:rPr lang="ja-JP" altLang="en-US" sz="2000">
                <a:latin typeface="Arial" charset="0"/>
              </a:rPr>
              <a:t>“</a:t>
            </a:r>
            <a:r>
              <a:rPr lang="en-US" altLang="ja-JP" sz="2000"/>
              <a:t>stored program</a:t>
            </a:r>
            <a:r>
              <a:rPr lang="ja-JP" altLang="en-US" sz="2000">
                <a:latin typeface="Arial" charset="0"/>
              </a:rPr>
              <a:t>”</a:t>
            </a:r>
            <a:endParaRPr lang="en-US" altLang="ja-JP" sz="2000"/>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serial uniprocessor </a:t>
            </a:r>
            <a:br>
              <a:rPr lang="en-US" altLang="en-US" sz="2000"/>
            </a:br>
            <a:r>
              <a:rPr lang="en-US" altLang="en-US" sz="2000"/>
              <a:t>design</a:t>
            </a:r>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binary internal </a:t>
            </a:r>
            <a:br>
              <a:rPr lang="en-US" altLang="en-US" sz="2000"/>
            </a:br>
            <a:r>
              <a:rPr lang="en-US" altLang="en-US" sz="2000"/>
              <a:t>encoding</a:t>
            </a:r>
          </a:p>
          <a:p>
            <a:pPr eaLnBrk="1" fontAlgn="auto" hangingPunct="1">
              <a:spcAft>
                <a:spcPts val="0"/>
              </a:spcAft>
              <a:buFont typeface="Wingdings" charset="2"/>
              <a:buNone/>
              <a:defRPr/>
            </a:pPr>
            <a:endParaRPr lang="en-US" altLang="en-US" sz="2000"/>
          </a:p>
          <a:p>
            <a:pPr eaLnBrk="1" fontAlgn="auto" hangingPunct="1">
              <a:spcAft>
                <a:spcPts val="0"/>
              </a:spcAft>
              <a:defRPr/>
            </a:pPr>
            <a:r>
              <a:rPr lang="en-US" altLang="en-US" sz="2000"/>
              <a:t>CPU–Memory–I/O orgranization</a:t>
            </a:r>
          </a:p>
          <a:p>
            <a:pPr eaLnBrk="1" fontAlgn="auto" hangingPunct="1">
              <a:spcAft>
                <a:spcPts val="0"/>
              </a:spcAft>
              <a:buFont typeface="Wingdings" charset="2"/>
              <a:buNone/>
              <a:defRPr/>
            </a:pPr>
            <a:endParaRPr lang="en-US" altLang="en-US" sz="2000"/>
          </a:p>
          <a:p>
            <a:pPr eaLnBrk="1" fontAlgn="auto" hangingPunct="1">
              <a:spcAft>
                <a:spcPts val="0"/>
              </a:spcAft>
              <a:defRPr/>
            </a:pPr>
            <a:r>
              <a:rPr lang="ja-JP" altLang="en-US" sz="2000">
                <a:latin typeface="Arial" charset="0"/>
              </a:rPr>
              <a:t>“</a:t>
            </a:r>
            <a:r>
              <a:rPr lang="en-US" altLang="ja-JP" sz="2000"/>
              <a:t>fetch-decode-</a:t>
            </a:r>
            <a:br>
              <a:rPr lang="en-US" altLang="ja-JP" sz="2000"/>
            </a:br>
            <a:r>
              <a:rPr lang="en-US" altLang="ja-JP" sz="2000"/>
              <a:t>execute</a:t>
            </a:r>
            <a:r>
              <a:rPr lang="ja-JP" altLang="en-US" sz="2000">
                <a:latin typeface="Arial" charset="0"/>
              </a:rPr>
              <a:t>”</a:t>
            </a:r>
            <a:r>
              <a:rPr lang="en-US" altLang="ja-JP" sz="2000"/>
              <a:t> instruction cycle</a:t>
            </a:r>
            <a:endParaRPr lang="en-US" altLang="en-US" sz="2000"/>
          </a:p>
        </p:txBody>
      </p:sp>
      <p:pic>
        <p:nvPicPr>
          <p:cNvPr id="47107" name="Picture 3">
            <a:extLst>
              <a:ext uri="{FF2B5EF4-FFF2-40B4-BE49-F238E27FC236}">
                <a16:creationId xmlns:a16="http://schemas.microsoft.com/office/drawing/2014/main" id="{FFD1ECE4-ED31-561D-6637-85634184E0AC}"/>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011613" y="1852613"/>
            <a:ext cx="4510087" cy="3898900"/>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5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8">
                                            <p:txEl>
                                              <p:pRg st="2" end="2"/>
                                            </p:txEl>
                                          </p:spTgt>
                                        </p:tgtEl>
                                        <p:attrNameLst>
                                          <p:attrName>style.visibility</p:attrName>
                                        </p:attrNameLst>
                                      </p:cBhvr>
                                      <p:to>
                                        <p:strVal val="visible"/>
                                      </p:to>
                                    </p:set>
                                    <p:anim calcmode="lin" valueType="num">
                                      <p:cBhvr additive="base">
                                        <p:cTn id="13" dur="5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8">
                                            <p:txEl>
                                              <p:pRg st="4" end="4"/>
                                            </p:txEl>
                                          </p:spTgt>
                                        </p:tgtEl>
                                        <p:attrNameLst>
                                          <p:attrName>style.visibility</p:attrName>
                                        </p:attrNameLst>
                                      </p:cBhvr>
                                      <p:to>
                                        <p:strVal val="visible"/>
                                      </p:to>
                                    </p:set>
                                    <p:anim calcmode="lin" valueType="num">
                                      <p:cBhvr additive="base">
                                        <p:cTn id="19" dur="5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698">
                                            <p:txEl>
                                              <p:pRg st="6" end="6"/>
                                            </p:txEl>
                                          </p:spTgt>
                                        </p:tgtEl>
                                        <p:attrNameLst>
                                          <p:attrName>style.visibility</p:attrName>
                                        </p:attrNameLst>
                                      </p:cBhvr>
                                      <p:to>
                                        <p:strVal val="visible"/>
                                      </p:to>
                                    </p:set>
                                    <p:anim calcmode="lin" valueType="num">
                                      <p:cBhvr additive="base">
                                        <p:cTn id="25" dur="5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698">
                                            <p:txEl>
                                              <p:pRg st="8" end="8"/>
                                            </p:txEl>
                                          </p:spTgt>
                                        </p:tgtEl>
                                        <p:attrNameLst>
                                          <p:attrName>style.visibility</p:attrName>
                                        </p:attrNameLst>
                                      </p:cBhvr>
                                      <p:to>
                                        <p:strVal val="visible"/>
                                      </p:to>
                                    </p:set>
                                    <p:anim calcmode="lin" valueType="num">
                                      <p:cBhvr additive="base">
                                        <p:cTn id="31" dur="500" fill="hold"/>
                                        <p:tgtEl>
                                          <p:spTgt spid="29698">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69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a:extLst>
              <a:ext uri="{FF2B5EF4-FFF2-40B4-BE49-F238E27FC236}">
                <a16:creationId xmlns:a16="http://schemas.microsoft.com/office/drawing/2014/main" id="{5D9A0627-12F8-F7CA-42B0-34A983538D2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4000"/>
              <a:t>Basic von Neumann architecture</a:t>
            </a:r>
          </a:p>
        </p:txBody>
      </p:sp>
      <p:pic>
        <p:nvPicPr>
          <p:cNvPr id="48130" name="Picture 5" descr="CPU Diagram">
            <a:extLst>
              <a:ext uri="{FF2B5EF4-FFF2-40B4-BE49-F238E27FC236}">
                <a16:creationId xmlns:a16="http://schemas.microsoft.com/office/drawing/2014/main" id="{A5C2AC8E-E8CD-ECB9-DAE9-0FE75C01C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675387A-3E51-1126-1C03-5813873ED426}"/>
              </a:ext>
            </a:extLst>
          </p:cNvPr>
          <p:cNvSpPr>
            <a:spLocks noGrp="1" noChangeArrowheads="1"/>
          </p:cNvSpPr>
          <p:nvPr>
            <p:ph type="title"/>
          </p:nvPr>
        </p:nvSpPr>
        <p:spPr>
          <a:xfrm>
            <a:off x="658813" y="196850"/>
            <a:ext cx="7886700" cy="1325563"/>
          </a:xfrm>
        </p:spPr>
        <p:txBody>
          <a:bodyPr/>
          <a:lstStyle/>
          <a:p>
            <a:pPr eaLnBrk="1" fontAlgn="auto" hangingPunct="1">
              <a:spcAft>
                <a:spcPts val="0"/>
              </a:spcAft>
              <a:defRPr/>
            </a:pPr>
            <a:endParaRPr lang="en-US" dirty="0"/>
          </a:p>
        </p:txBody>
      </p:sp>
      <p:sp>
        <p:nvSpPr>
          <p:cNvPr id="57347" name="Rectangle 3">
            <a:extLst>
              <a:ext uri="{FF2B5EF4-FFF2-40B4-BE49-F238E27FC236}">
                <a16:creationId xmlns:a16="http://schemas.microsoft.com/office/drawing/2014/main" id="{8AEAD024-5B22-3D6B-E79E-266716A459A8}"/>
              </a:ext>
            </a:extLst>
          </p:cNvPr>
          <p:cNvSpPr>
            <a:spLocks noGrp="1" noChangeArrowheads="1"/>
          </p:cNvSpPr>
          <p:nvPr>
            <p:ph idx="1"/>
          </p:nvPr>
        </p:nvSpPr>
        <p:spPr>
          <a:xfrm>
            <a:off x="685800" y="1751013"/>
            <a:ext cx="7772400" cy="4114800"/>
          </a:xfrm>
        </p:spPr>
        <p:txBody>
          <a:bodyPr/>
          <a:lstStyle/>
          <a:p>
            <a:pPr eaLnBrk="1" fontAlgn="auto" hangingPunct="1">
              <a:spcAft>
                <a:spcPts val="0"/>
              </a:spcAft>
              <a:defRPr/>
            </a:pPr>
            <a:r>
              <a:rPr lang="en-US" altLang="en-US" dirty="0"/>
              <a:t>The First real </a:t>
            </a:r>
            <a:r>
              <a:rPr lang="ja-JP" altLang="en-US">
                <a:latin typeface="Arial" charset="0"/>
              </a:rPr>
              <a:t>“</a:t>
            </a:r>
            <a:r>
              <a:rPr lang="en-US" altLang="ja-JP" dirty="0"/>
              <a:t>Computer Scientist</a:t>
            </a:r>
            <a:r>
              <a:rPr lang="ja-JP" altLang="en-US">
                <a:latin typeface="Arial" charset="0"/>
              </a:rPr>
              <a:t>”</a:t>
            </a:r>
            <a:r>
              <a:rPr lang="en-US" altLang="ja-JP" dirty="0"/>
              <a:t> 1906-1992</a:t>
            </a:r>
          </a:p>
          <a:p>
            <a:pPr eaLnBrk="1" fontAlgn="auto" hangingPunct="1">
              <a:spcAft>
                <a:spcPts val="0"/>
              </a:spcAft>
              <a:defRPr/>
            </a:pPr>
            <a:r>
              <a:rPr lang="en-US" altLang="en-US" dirty="0"/>
              <a:t>Invented the first Compiler because she was tired of generating machine code by hand. Vastly improved programming speed and efficiency</a:t>
            </a:r>
          </a:p>
        </p:txBody>
      </p:sp>
      <p:sp>
        <p:nvSpPr>
          <p:cNvPr id="49155" name="Rectangle 4">
            <a:extLst>
              <a:ext uri="{FF2B5EF4-FFF2-40B4-BE49-F238E27FC236}">
                <a16:creationId xmlns:a16="http://schemas.microsoft.com/office/drawing/2014/main" id="{EB72FE5E-DC37-6906-8E78-16A3977D5BAD}"/>
              </a:ext>
            </a:extLst>
          </p:cNvPr>
          <p:cNvSpPr>
            <a:spLocks noChangeArrowheads="1"/>
          </p:cNvSpPr>
          <p:nvPr/>
        </p:nvSpPr>
        <p:spPr bwMode="auto">
          <a:xfrm>
            <a:off x="0" y="-19375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49156" name="Rectangle 5">
            <a:extLst>
              <a:ext uri="{FF2B5EF4-FFF2-40B4-BE49-F238E27FC236}">
                <a16:creationId xmlns:a16="http://schemas.microsoft.com/office/drawing/2014/main" id="{BB35A77F-DAB4-7A25-71DA-A72A2BB9505F}"/>
              </a:ext>
            </a:extLst>
          </p:cNvPr>
          <p:cNvSpPr>
            <a:spLocks noChangeArrowheads="1"/>
          </p:cNvSpPr>
          <p:nvPr/>
        </p:nvSpPr>
        <p:spPr bwMode="auto">
          <a:xfrm>
            <a:off x="0" y="-19375438"/>
            <a:ext cx="45640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000" b="1">
                <a:latin typeface="Times New Roman" panose="02020603050405020304" pitchFamily="18" charset="0"/>
                <a:hlinkClick r:id="rId2"/>
              </a:rPr>
              <a:t>Contents</a:t>
            </a:r>
            <a:r>
              <a:rPr lang="en-US" altLang="en-US" sz="1000" b="1">
                <a:latin typeface="Times New Roman" panose="02020603050405020304" pitchFamily="18" charset="0"/>
              </a:rPr>
              <a:t> | Next </a:t>
            </a:r>
          </a:p>
          <a:p>
            <a:endParaRPr lang="en-US" altLang="en-US" sz="2400">
              <a:latin typeface="Times New Roman" panose="02020603050405020304" pitchFamily="18" charset="0"/>
            </a:endParaRPr>
          </a:p>
        </p:txBody>
      </p:sp>
      <p:sp>
        <p:nvSpPr>
          <p:cNvPr id="49157" name="Rectangle 6">
            <a:extLst>
              <a:ext uri="{FF2B5EF4-FFF2-40B4-BE49-F238E27FC236}">
                <a16:creationId xmlns:a16="http://schemas.microsoft.com/office/drawing/2014/main" id="{4013CFAF-4EDB-D7DF-2E69-D72860595F71}"/>
              </a:ext>
            </a:extLst>
          </p:cNvPr>
          <p:cNvSpPr>
            <a:spLocks noChangeArrowheads="1"/>
          </p:cNvSpPr>
          <p:nvPr/>
        </p:nvSpPr>
        <p:spPr bwMode="auto">
          <a:xfrm>
            <a:off x="0" y="-19375438"/>
            <a:ext cx="4564063" cy="7938"/>
          </a:xfrm>
          <a:prstGeom prst="rect">
            <a:avLst/>
          </a:prstGeom>
          <a:solidFill>
            <a:srgbClr val="000000"/>
          </a:solidFill>
          <a:ln w="9525">
            <a:solidFill>
              <a:schemeClr val="tx1"/>
            </a:solidFill>
            <a:miter lim="800000"/>
            <a:headEnd/>
            <a:tailEnd/>
          </a:ln>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49158" name="Rectangle 7">
            <a:extLst>
              <a:ext uri="{FF2B5EF4-FFF2-40B4-BE49-F238E27FC236}">
                <a16:creationId xmlns:a16="http://schemas.microsoft.com/office/drawing/2014/main" id="{239F6109-DE35-B4CF-D8D6-BFF2762DF23F}"/>
              </a:ext>
            </a:extLst>
          </p:cNvPr>
          <p:cNvSpPr>
            <a:spLocks noChangeArrowheads="1"/>
          </p:cNvSpPr>
          <p:nvPr/>
        </p:nvSpPr>
        <p:spPr bwMode="auto">
          <a:xfrm>
            <a:off x="0" y="-19375438"/>
            <a:ext cx="45640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sz="2400">
              <a:latin typeface="Times New Roman" panose="02020603050405020304" pitchFamily="18" charset="0"/>
            </a:endParaRPr>
          </a:p>
        </p:txBody>
      </p:sp>
      <p:sp>
        <p:nvSpPr>
          <p:cNvPr id="49159" name="Rectangle 8">
            <a:extLst>
              <a:ext uri="{FF2B5EF4-FFF2-40B4-BE49-F238E27FC236}">
                <a16:creationId xmlns:a16="http://schemas.microsoft.com/office/drawing/2014/main" id="{9720C57F-173D-E874-15F7-0F302F807B22}"/>
              </a:ext>
            </a:extLst>
          </p:cNvPr>
          <p:cNvSpPr>
            <a:spLocks noChangeArrowheads="1"/>
          </p:cNvSpPr>
          <p:nvPr/>
        </p:nvSpPr>
        <p:spPr bwMode="auto">
          <a:xfrm>
            <a:off x="0" y="-19375438"/>
            <a:ext cx="4564063" cy="7938"/>
          </a:xfrm>
          <a:prstGeom prst="rect">
            <a:avLst/>
          </a:prstGeom>
          <a:solidFill>
            <a:srgbClr val="000000"/>
          </a:solidFill>
          <a:ln w="9525">
            <a:solidFill>
              <a:schemeClr val="tx1"/>
            </a:solidFill>
            <a:miter lim="800000"/>
            <a:headEnd/>
            <a:tailEnd/>
          </a:ln>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aphicFrame>
        <p:nvGraphicFramePr>
          <p:cNvPr id="57353" name="Group 9">
            <a:extLst>
              <a:ext uri="{FF2B5EF4-FFF2-40B4-BE49-F238E27FC236}">
                <a16:creationId xmlns:a16="http://schemas.microsoft.com/office/drawing/2014/main" id="{8816A0F0-9996-4912-3766-A819CD5BF1AB}"/>
              </a:ext>
            </a:extLst>
          </p:cNvPr>
          <p:cNvGraphicFramePr>
            <a:graphicFrameLocks noGrp="1"/>
          </p:cNvGraphicFramePr>
          <p:nvPr/>
        </p:nvGraphicFramePr>
        <p:xfrm>
          <a:off x="0" y="-19375438"/>
          <a:ext cx="207964" cy="28117801"/>
        </p:xfrm>
        <a:graphic>
          <a:graphicData uri="http://schemas.openxmlformats.org/drawingml/2006/table">
            <a:tbl>
              <a:tblPr/>
              <a:tblGrid>
                <a:gridCol w="207964">
                  <a:extLst>
                    <a:ext uri="{9D8B030D-6E8A-4147-A177-3AD203B41FA5}">
                      <a16:colId xmlns:a16="http://schemas.microsoft.com/office/drawing/2014/main" val="20000"/>
                    </a:ext>
                  </a:extLst>
                </a:gridCol>
              </a:tblGrid>
              <a:tr h="518158">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069226">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charset="2"/>
                        <a:buNone/>
                        <a:tabLst/>
                      </a:pP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530417">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charset="2"/>
                        <a:buNone/>
                        <a:tabLst/>
                      </a:pP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hlinkClick r:id="rId2"/>
                        </a:rPr>
                        <a:t>Contents</a:t>
                      </a: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rPr>
                        <a:t> | </a:t>
                      </a:r>
                      <a:r>
                        <a:rPr kumimoji="0" lang="en-US" altLang="en-US" sz="1000" b="1"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hlinkClick r:id="rId3"/>
                        </a:rPr>
                        <a:t>Next</a:t>
                      </a:r>
                      <a:r>
                        <a:rPr kumimoji="0" lang="en-US" altLang="en-US" sz="10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rPr>
                        <a:t> </a:t>
                      </a: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Verdana" charset="0"/>
                        <a:ea typeface="ＭＳ Ｐゴシック" charset="-128"/>
                      </a:endParaRPr>
                    </a:p>
                  </a:txBody>
                  <a:tcPr marL="91282" marR="91282" marT="45719" marB="45719"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9164" name="Picture 17" descr="Admiral Grace Murray Hopper">
            <a:extLst>
              <a:ext uri="{FF2B5EF4-FFF2-40B4-BE49-F238E27FC236}">
                <a16:creationId xmlns:a16="http://schemas.microsoft.com/office/drawing/2014/main" id="{16EA6CCF-57E7-0DE1-83E3-5DF85504A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05200"/>
            <a:ext cx="21193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8" descr="Grace Murray Hopper">
            <a:extLst>
              <a:ext uri="{FF2B5EF4-FFF2-40B4-BE49-F238E27FC236}">
                <a16:creationId xmlns:a16="http://schemas.microsoft.com/office/drawing/2014/main" id="{D79749B4-B8B2-E092-8262-0E00B1A58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
            <a:ext cx="54864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9" descr="Young Grace Hopper">
            <a:extLst>
              <a:ext uri="{FF2B5EF4-FFF2-40B4-BE49-F238E27FC236}">
                <a16:creationId xmlns:a16="http://schemas.microsoft.com/office/drawing/2014/main" id="{06C23F34-8C87-C998-0EF4-C151C2D235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733800"/>
            <a:ext cx="25336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CFDD-DA2D-2549-2F97-893765CB1BED}"/>
              </a:ext>
            </a:extLst>
          </p:cNvPr>
          <p:cNvSpPr>
            <a:spLocks noGrp="1"/>
          </p:cNvSpPr>
          <p:nvPr>
            <p:ph type="title"/>
          </p:nvPr>
        </p:nvSpPr>
        <p:spPr/>
        <p:txBody>
          <a:bodyPr/>
          <a:lstStyle/>
          <a:p>
            <a:pPr>
              <a:defRPr/>
            </a:pPr>
            <a:r>
              <a:rPr lang="en-US" sz="2400" dirty="0"/>
              <a:t>Grace Hopper’s Notebook with incinerated Moth taped into the log.  The “FIRST” real Computer BUG!</a:t>
            </a:r>
          </a:p>
        </p:txBody>
      </p:sp>
      <p:sp>
        <p:nvSpPr>
          <p:cNvPr id="3" name="Content Placeholder 2">
            <a:extLst>
              <a:ext uri="{FF2B5EF4-FFF2-40B4-BE49-F238E27FC236}">
                <a16:creationId xmlns:a16="http://schemas.microsoft.com/office/drawing/2014/main" id="{22514C25-71B4-A65B-A3EF-1F3E3BEEADF3}"/>
              </a:ext>
            </a:extLst>
          </p:cNvPr>
          <p:cNvSpPr>
            <a:spLocks noGrp="1"/>
          </p:cNvSpPr>
          <p:nvPr>
            <p:ph idx="1"/>
          </p:nvPr>
        </p:nvSpPr>
        <p:spPr>
          <a:xfrm>
            <a:off x="9601200" y="7010400"/>
            <a:ext cx="57150" cy="766763"/>
          </a:xfrm>
        </p:spPr>
        <p:txBody>
          <a:bodyPr/>
          <a:lstStyle/>
          <a:p>
            <a:pPr marL="0" indent="0">
              <a:buFont typeface="Arial" panose="020B0604020202020204" pitchFamily="34" charset="0"/>
              <a:buNone/>
              <a:defRPr/>
            </a:pPr>
            <a:endParaRPr lang="en-US" dirty="0"/>
          </a:p>
        </p:txBody>
      </p:sp>
      <p:sp>
        <p:nvSpPr>
          <p:cNvPr id="50179" name="Rectangle 2">
            <a:hlinkClick r:id="rId2"/>
            <a:extLst>
              <a:ext uri="{FF2B5EF4-FFF2-40B4-BE49-F238E27FC236}">
                <a16:creationId xmlns:a16="http://schemas.microsoft.com/office/drawing/2014/main" id="{D45B0FA8-3648-A885-CC4F-095086943C38}"/>
              </a:ext>
            </a:extLst>
          </p:cNvPr>
          <p:cNvSpPr>
            <a:spLocks noChangeArrowheads="1"/>
          </p:cNvSpPr>
          <p:nvPr/>
        </p:nvSpPr>
        <p:spPr bwMode="auto">
          <a:xfrm>
            <a:off x="5135563" y="1600200"/>
            <a:ext cx="515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pic>
        <p:nvPicPr>
          <p:cNvPr id="50180" name="Picture 1" descr="A piece of paper with writing on it&#10;&#10;Description automatically generated with medium confidence">
            <a:extLst>
              <a:ext uri="{FF2B5EF4-FFF2-40B4-BE49-F238E27FC236}">
                <a16:creationId xmlns:a16="http://schemas.microsoft.com/office/drawing/2014/main" id="{6794E002-AC28-E46C-A5B0-475459E81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17498"/>
            <a:ext cx="6019800" cy="512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530E35D4-AD94-01DC-7455-66503C0654E2}"/>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3600"/>
              <a:t>Early Bell Labs Transistor 1947 / 1952</a:t>
            </a:r>
          </a:p>
        </p:txBody>
      </p:sp>
      <p:pic>
        <p:nvPicPr>
          <p:cNvPr id="54274" name="Picture 3" descr="Early Bell Transitor">
            <a:extLst>
              <a:ext uri="{FF2B5EF4-FFF2-40B4-BE49-F238E27FC236}">
                <a16:creationId xmlns:a16="http://schemas.microsoft.com/office/drawing/2014/main" id="{A1662129-E8C0-FE42-DBD3-9BF86191A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57400"/>
            <a:ext cx="40386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a:extLst>
              <a:ext uri="{FF2B5EF4-FFF2-40B4-BE49-F238E27FC236}">
                <a16:creationId xmlns:a16="http://schemas.microsoft.com/office/drawing/2014/main" id="{5EEA5C4B-56AC-C0E0-3BD5-7AEDEA0A3FC5}"/>
              </a:ext>
            </a:extLst>
          </p:cNvPr>
          <p:cNvSpPr txBox="1">
            <a:spLocks noChangeArrowheads="1"/>
          </p:cNvSpPr>
          <p:nvPr/>
        </p:nvSpPr>
        <p:spPr bwMode="auto">
          <a:xfrm>
            <a:off x="457200" y="5715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ja-JP" altLang="en-US" sz="2400" b="1" i="1">
                <a:latin typeface="Arial" panose="020B0604020202020204" pitchFamily="34" charset="0"/>
              </a:rPr>
              <a:t>“</a:t>
            </a:r>
            <a:r>
              <a:rPr lang="en-US" altLang="ja-JP" sz="2400" b="1" i="1">
                <a:latin typeface="Arial" panose="020B0604020202020204" pitchFamily="34" charset="0"/>
              </a:rPr>
              <a:t>The most important invention of the 20</a:t>
            </a:r>
            <a:r>
              <a:rPr lang="en-US" altLang="ja-JP" sz="2400" b="1" i="1" baseline="30000">
                <a:latin typeface="Arial" panose="020B0604020202020204" pitchFamily="34" charset="0"/>
              </a:rPr>
              <a:t>th</a:t>
            </a:r>
            <a:r>
              <a:rPr lang="en-US" altLang="ja-JP" sz="2400" b="1" i="1">
                <a:latin typeface="Arial" panose="020B0604020202020204" pitchFamily="34" charset="0"/>
              </a:rPr>
              <a:t> century…</a:t>
            </a:r>
            <a:r>
              <a:rPr lang="ja-JP" altLang="en-US" sz="2400" b="1" i="1">
                <a:latin typeface="Arial" panose="020B0604020202020204" pitchFamily="34" charset="0"/>
              </a:rPr>
              <a:t>”</a:t>
            </a:r>
            <a:endParaRPr lang="en-US" altLang="en-US" sz="2400" b="1" i="1">
              <a:latin typeface="Arial" panose="020B0604020202020204" pitchFamily="34" charset="0"/>
            </a:endParaRPr>
          </a:p>
        </p:txBody>
      </p:sp>
      <p:pic>
        <p:nvPicPr>
          <p:cNvPr id="54276" name="Picture 5" descr="The First Working Transistor - Assembled at Bell Laboratories in 1947">
            <a:extLst>
              <a:ext uri="{FF2B5EF4-FFF2-40B4-BE49-F238E27FC236}">
                <a16:creationId xmlns:a16="http://schemas.microsoft.com/office/drawing/2014/main" id="{3DE2D4E5-FFB8-1E4F-DF2C-6E590250D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841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51FEE45E-7463-BCF6-C1A0-CBDA6B260DAB}"/>
              </a:ext>
            </a:extLst>
          </p:cNvPr>
          <p:cNvSpPr>
            <a:spLocks noGrp="1" noChangeArrowheads="1"/>
          </p:cNvSpPr>
          <p:nvPr>
            <p:ph type="ctrTitle"/>
          </p:nvPr>
        </p:nvSpPr>
        <p:spPr>
          <a:xfrm>
            <a:off x="1657350" y="4464028"/>
            <a:ext cx="6115050" cy="793772"/>
          </a:xfrm>
        </p:spPr>
        <p:txBody>
          <a:bodyPr>
            <a:normAutofit fontScale="90000"/>
          </a:bodyPr>
          <a:lstStyle/>
          <a:p>
            <a:pPr eaLnBrk="1" fontAlgn="auto" hangingPunct="1">
              <a:spcAft>
                <a:spcPts val="0"/>
              </a:spcAft>
              <a:defRPr/>
            </a:pPr>
            <a:r>
              <a:rPr lang="en-US" altLang="en-US" dirty="0"/>
              <a:t>?</a:t>
            </a:r>
          </a:p>
        </p:txBody>
      </p:sp>
      <p:sp>
        <p:nvSpPr>
          <p:cNvPr id="3" name="Subtitle 2">
            <a:extLst>
              <a:ext uri="{FF2B5EF4-FFF2-40B4-BE49-F238E27FC236}">
                <a16:creationId xmlns:a16="http://schemas.microsoft.com/office/drawing/2014/main" id="{64794338-3A7A-B6A4-696F-53409F8614A9}"/>
              </a:ext>
            </a:extLst>
          </p:cNvPr>
          <p:cNvSpPr>
            <a:spLocks noGrp="1"/>
          </p:cNvSpPr>
          <p:nvPr>
            <p:ph type="subTitle" idx="1"/>
          </p:nvPr>
        </p:nvSpPr>
        <p:spPr>
          <a:xfrm>
            <a:off x="1295401" y="2057400"/>
            <a:ext cx="6400800" cy="990600"/>
          </a:xfrm>
        </p:spPr>
        <p:txBody>
          <a:bodyPr>
            <a:noAutofit/>
          </a:bodyPr>
          <a:lstStyle/>
          <a:p>
            <a:pPr algn="l" eaLnBrk="1" hangingPunct="1">
              <a:buFont typeface="Arial" charset="0"/>
              <a:buNone/>
              <a:defRPr/>
            </a:pPr>
            <a:r>
              <a:rPr lang="en-US" sz="3200" dirty="0"/>
              <a:t>What was the first practical consumer device that resulted from this miraculous new technology?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0B9D81A6-2A09-2D1C-7639-C5E5F4E95D0F}"/>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A hearing aid !  ….1953</a:t>
            </a:r>
          </a:p>
        </p:txBody>
      </p:sp>
      <p:pic>
        <p:nvPicPr>
          <p:cNvPr id="56322" name="Picture 3" descr="royalT07">
            <a:hlinkClick r:id="rId2"/>
            <a:extLst>
              <a:ext uri="{FF2B5EF4-FFF2-40B4-BE49-F238E27FC236}">
                <a16:creationId xmlns:a16="http://schemas.microsoft.com/office/drawing/2014/main" id="{E0AFCA30-A7A8-F8E5-8571-D5CBDBEFF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8575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C5E63EF4-AF73-4012-2043-BFCA4E606855}"/>
              </a:ext>
            </a:extLst>
          </p:cNvPr>
          <p:cNvSpPr txBox="1">
            <a:spLocks noChangeArrowheads="1"/>
          </p:cNvSpPr>
          <p:nvPr/>
        </p:nvSpPr>
        <p:spPr bwMode="auto">
          <a:xfrm>
            <a:off x="4038600" y="1981200"/>
            <a:ext cx="3886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Zenith Royal-T </a:t>
            </a:r>
            <a:r>
              <a:rPr lang="ja-JP" altLang="en-US" sz="2000" b="1" i="1">
                <a:latin typeface="Arial" panose="020B0604020202020204" pitchFamily="34" charset="0"/>
              </a:rPr>
              <a:t>“</a:t>
            </a:r>
            <a:r>
              <a:rPr lang="en-US" altLang="ja-JP" sz="2000" b="1" i="1">
                <a:latin typeface="Arial" panose="020B0604020202020204" pitchFamily="34" charset="0"/>
              </a:rPr>
              <a:t>Tubeless</a:t>
            </a:r>
            <a:r>
              <a:rPr lang="ja-JP" altLang="en-US" sz="2000" b="1" i="1">
                <a:latin typeface="Arial" panose="020B0604020202020204" pitchFamily="34" charset="0"/>
              </a:rPr>
              <a:t>”</a:t>
            </a:r>
            <a:r>
              <a:rPr lang="en-US" altLang="ja-JP" sz="2000" b="1" i="1">
                <a:latin typeface="Arial" panose="020B0604020202020204" pitchFamily="34" charset="0"/>
              </a:rPr>
              <a:t> hearing aid.  3</a:t>
            </a:r>
            <a:r>
              <a:rPr lang="ja-JP" altLang="en-US" sz="2000" b="1" i="1">
                <a:latin typeface="Arial" panose="020B0604020202020204" pitchFamily="34" charset="0"/>
              </a:rPr>
              <a:t>”</a:t>
            </a:r>
            <a:r>
              <a:rPr lang="en-US" altLang="ja-JP" sz="2000" b="1" i="1">
                <a:latin typeface="Arial" panose="020B0604020202020204" pitchFamily="34" charset="0"/>
              </a:rPr>
              <a:t> tall, 2.5</a:t>
            </a:r>
            <a:r>
              <a:rPr lang="ja-JP" altLang="en-US" sz="2000" b="1" i="1">
                <a:latin typeface="Arial" panose="020B0604020202020204" pitchFamily="34" charset="0"/>
              </a:rPr>
              <a:t>”</a:t>
            </a:r>
            <a:r>
              <a:rPr lang="en-US" altLang="ja-JP" sz="2000" b="1" i="1">
                <a:latin typeface="Arial" panose="020B0604020202020204" pitchFamily="34" charset="0"/>
              </a:rPr>
              <a:t> widexdftrd                    </a:t>
            </a:r>
            <a:endParaRPr lang="en-US" altLang="en-US" sz="2000" b="1" i="1">
              <a:latin typeface="Arial" panose="020B0604020202020204" pitchFamily="34" charset="0"/>
            </a:endParaRPr>
          </a:p>
        </p:txBody>
      </p:sp>
      <p:sp>
        <p:nvSpPr>
          <p:cNvPr id="56324" name="Text Box 5">
            <a:extLst>
              <a:ext uri="{FF2B5EF4-FFF2-40B4-BE49-F238E27FC236}">
                <a16:creationId xmlns:a16="http://schemas.microsoft.com/office/drawing/2014/main" id="{E77C815B-C68F-C9F8-E238-C22696790826}"/>
              </a:ext>
            </a:extLst>
          </p:cNvPr>
          <p:cNvSpPr txBox="1">
            <a:spLocks noChangeArrowheads="1"/>
          </p:cNvSpPr>
          <p:nvPr/>
        </p:nvSpPr>
        <p:spPr bwMode="auto">
          <a:xfrm>
            <a:off x="1447800" y="57912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A prehistoric iPod?</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9ED939AC-F752-F158-AAD2-5337A86036F6}"/>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Followed immediately by the first </a:t>
            </a:r>
            <a:r>
              <a:rPr lang="ja-JP" altLang="en-US"/>
              <a:t>“</a:t>
            </a:r>
            <a:r>
              <a:rPr lang="en-US" altLang="ja-JP"/>
              <a:t>pocket radio</a:t>
            </a:r>
            <a:r>
              <a:rPr lang="ja-JP" altLang="en-US"/>
              <a:t>”</a:t>
            </a:r>
            <a:r>
              <a:rPr lang="en-US" altLang="ja-JP"/>
              <a:t> in 1954</a:t>
            </a:r>
            <a:endParaRPr lang="en-US" altLang="en-US"/>
          </a:p>
        </p:txBody>
      </p:sp>
      <p:pic>
        <p:nvPicPr>
          <p:cNvPr id="57346" name="Picture 3" descr="Regency_ad">
            <a:extLst>
              <a:ext uri="{FF2B5EF4-FFF2-40B4-BE49-F238E27FC236}">
                <a16:creationId xmlns:a16="http://schemas.microsoft.com/office/drawing/2014/main" id="{1461DD57-382B-D9B2-6A79-7A217339F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29718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8B365017-F127-F430-6FCC-F2A27F2F441A}"/>
              </a:ext>
            </a:extLst>
          </p:cNvPr>
          <p:cNvSpPr>
            <a:spLocks noGrp="1" noChangeArrowheads="1"/>
          </p:cNvSpPr>
          <p:nvPr>
            <p:ph type="title"/>
          </p:nvPr>
        </p:nvSpPr>
        <p:spPr/>
        <p:txBody>
          <a:bodyPr/>
          <a:lstStyle/>
          <a:p>
            <a:pPr eaLnBrk="1" fontAlgn="auto" hangingPunct="1">
              <a:spcAft>
                <a:spcPts val="0"/>
              </a:spcAft>
              <a:defRPr/>
            </a:pPr>
            <a:r>
              <a:rPr lang="en-US" altLang="en-US"/>
              <a:t>Early Calculating Machines</a:t>
            </a:r>
          </a:p>
        </p:txBody>
      </p:sp>
      <p:sp>
        <p:nvSpPr>
          <p:cNvPr id="17410" name="Rectangle 2">
            <a:extLst>
              <a:ext uri="{FF2B5EF4-FFF2-40B4-BE49-F238E27FC236}">
                <a16:creationId xmlns:a16="http://schemas.microsoft.com/office/drawing/2014/main" id="{2A299543-B6C1-1CBE-527C-2EDA44DB90A8}"/>
              </a:ext>
            </a:extLst>
          </p:cNvPr>
          <p:cNvSpPr>
            <a:spLocks noGrp="1" noChangeArrowheads="1"/>
          </p:cNvSpPr>
          <p:nvPr>
            <p:ph type="body" sz="half" idx="1"/>
          </p:nvPr>
        </p:nvSpPr>
        <p:spPr>
          <a:xfrm>
            <a:off x="457200" y="1600200"/>
            <a:ext cx="4033838" cy="4530725"/>
          </a:xfrm>
        </p:spPr>
        <p:txBody>
          <a:bodyPr lIns="90487" tIns="44450" rIns="90487" bIns="44450"/>
          <a:lstStyle/>
          <a:p>
            <a:pPr eaLnBrk="1" fontAlgn="auto" hangingPunct="1">
              <a:spcAft>
                <a:spcPts val="0"/>
              </a:spcAft>
              <a:defRPr/>
            </a:pPr>
            <a:r>
              <a:rPr lang="en-US" altLang="en-US" sz="2000" b="1" dirty="0">
                <a:solidFill>
                  <a:schemeClr val="tx2"/>
                </a:solidFill>
              </a:rPr>
              <a:t>William </a:t>
            </a:r>
            <a:r>
              <a:rPr lang="en-US" altLang="en-US" sz="2000" b="1" dirty="0" err="1">
                <a:solidFill>
                  <a:schemeClr val="tx2"/>
                </a:solidFill>
              </a:rPr>
              <a:t>Schickard</a:t>
            </a:r>
            <a:r>
              <a:rPr lang="en-US" altLang="en-US" sz="2000" b="1" dirty="0">
                <a:solidFill>
                  <a:schemeClr val="tx2"/>
                </a:solidFill>
              </a:rPr>
              <a:t> </a:t>
            </a:r>
            <a:r>
              <a:rPr lang="en-US" altLang="en-US" sz="2000" b="1" dirty="0"/>
              <a:t>(1592–1635), mechanical calculator</a:t>
            </a:r>
          </a:p>
          <a:p>
            <a:pPr eaLnBrk="1" fontAlgn="auto" hangingPunct="1">
              <a:spcAft>
                <a:spcPts val="0"/>
              </a:spcAft>
              <a:buFont typeface="Wingdings" charset="2"/>
              <a:buNone/>
              <a:defRPr/>
            </a:pPr>
            <a:endParaRPr lang="en-US" altLang="en-US" sz="2000" b="1" dirty="0"/>
          </a:p>
          <a:p>
            <a:pPr eaLnBrk="1" fontAlgn="auto" hangingPunct="1">
              <a:spcAft>
                <a:spcPts val="0"/>
              </a:spcAft>
              <a:defRPr/>
            </a:pPr>
            <a:r>
              <a:rPr lang="en-US" altLang="en-US" sz="2000" b="1" dirty="0">
                <a:solidFill>
                  <a:schemeClr val="tx2"/>
                </a:solidFill>
              </a:rPr>
              <a:t>Blaise Pascal </a:t>
            </a:r>
            <a:r>
              <a:rPr lang="en-US" altLang="en-US" sz="2000" b="1" dirty="0"/>
              <a:t>(1623–1662), addition and subtraction decimal calculator</a:t>
            </a:r>
          </a:p>
          <a:p>
            <a:pPr eaLnBrk="1" fontAlgn="auto" hangingPunct="1">
              <a:spcAft>
                <a:spcPts val="0"/>
              </a:spcAft>
              <a:buFont typeface="Wingdings" charset="2"/>
              <a:buNone/>
              <a:defRPr/>
            </a:pPr>
            <a:endParaRPr lang="en-US" altLang="en-US" sz="2000" b="1" dirty="0"/>
          </a:p>
          <a:p>
            <a:pPr eaLnBrk="1" fontAlgn="auto" hangingPunct="1">
              <a:spcAft>
                <a:spcPts val="0"/>
              </a:spcAft>
              <a:defRPr/>
            </a:pPr>
            <a:r>
              <a:rPr lang="en-US" altLang="en-US" sz="2000" b="1" dirty="0"/>
              <a:t>G. W. F. Leibniz (1646–1716), </a:t>
            </a:r>
            <a:r>
              <a:rPr lang="ja-JP" altLang="en-US" sz="2000" b="1" dirty="0">
                <a:latin typeface="Arial" charset="0"/>
              </a:rPr>
              <a:t>“</a:t>
            </a:r>
            <a:r>
              <a:rPr lang="en-US" altLang="ja-JP" sz="2000" b="1" dirty="0"/>
              <a:t>Stepped Reckoner,</a:t>
            </a:r>
            <a:r>
              <a:rPr lang="ja-JP" altLang="en-US" sz="2000" b="1" dirty="0">
                <a:latin typeface="Arial" charset="0"/>
              </a:rPr>
              <a:t>”</a:t>
            </a:r>
            <a:r>
              <a:rPr lang="en-US" altLang="ja-JP" sz="2000" b="1" dirty="0"/>
              <a:t> full-featured calculator,</a:t>
            </a:r>
            <a:br>
              <a:rPr lang="en-US" altLang="ja-JP" sz="2000" b="1" dirty="0"/>
            </a:br>
            <a:r>
              <a:rPr lang="en-US" altLang="ja-JP" sz="2000" b="1" dirty="0"/>
              <a:t>(</a:t>
            </a:r>
            <a:r>
              <a:rPr lang="ja-JP" altLang="en-US" sz="2000" b="1" dirty="0">
                <a:latin typeface="Arial" charset="0"/>
              </a:rPr>
              <a:t>“</a:t>
            </a:r>
            <a:r>
              <a:rPr lang="en-US" altLang="ja-JP" sz="2000" b="1" dirty="0"/>
              <a:t>Leibniz wheel</a:t>
            </a:r>
            <a:r>
              <a:rPr lang="ja-JP" altLang="en-US" sz="2000" b="1" dirty="0">
                <a:latin typeface="Arial" charset="0"/>
              </a:rPr>
              <a:t>”</a:t>
            </a:r>
            <a:r>
              <a:rPr lang="en-US" altLang="ja-JP" sz="2000" b="1" dirty="0"/>
              <a:t> for multiplication / division)</a:t>
            </a:r>
            <a:endParaRPr lang="en-US" altLang="en-US" sz="2000" b="1" dirty="0"/>
          </a:p>
        </p:txBody>
      </p:sp>
      <p:pic>
        <p:nvPicPr>
          <p:cNvPr id="27651" name="Picture 3">
            <a:extLst>
              <a:ext uri="{FF2B5EF4-FFF2-40B4-BE49-F238E27FC236}">
                <a16:creationId xmlns:a16="http://schemas.microsoft.com/office/drawing/2014/main" id="{9C5009CF-0281-D7A0-3C6A-166A42CAD8AB}"/>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754563" y="1343025"/>
            <a:ext cx="3076575" cy="1905000"/>
          </a:xfrm>
        </p:spPr>
      </p:pic>
      <p:sp>
        <p:nvSpPr>
          <p:cNvPr id="17412" name="Rectangle 4">
            <a:extLst>
              <a:ext uri="{FF2B5EF4-FFF2-40B4-BE49-F238E27FC236}">
                <a16:creationId xmlns:a16="http://schemas.microsoft.com/office/drawing/2014/main" id="{8BBF41AD-EEEE-3ABC-5EE6-3ECA1378FA6E}"/>
              </a:ext>
            </a:extLst>
          </p:cNvPr>
          <p:cNvSpPr>
            <a:spLocks noChangeArrowheads="1"/>
          </p:cNvSpPr>
          <p:nvPr/>
        </p:nvSpPr>
        <p:spPr bwMode="auto">
          <a:xfrm>
            <a:off x="5688013" y="3209925"/>
            <a:ext cx="1343025" cy="458788"/>
          </a:xfrm>
          <a:prstGeom prst="rect">
            <a:avLst/>
          </a:prstGeom>
          <a:noFill/>
          <a:ln>
            <a:noFill/>
          </a:ln>
          <a:effectLst/>
        </p:spPr>
        <p:txBody>
          <a:bodyPr wrap="none" lIns="90487" tIns="44450" rIns="90487" bIns="44450">
            <a:spAutoFit/>
          </a:bodyPr>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eaLnBrk="0" fontAlgn="base" hangingPunct="0">
              <a:spcBef>
                <a:spcPct val="0"/>
              </a:spcBef>
              <a:spcAft>
                <a:spcPct val="0"/>
              </a:spcAft>
              <a:defRPr sz="2400">
                <a:solidFill>
                  <a:schemeClr val="tx1"/>
                </a:solidFill>
                <a:latin typeface="Verdana" charset="0"/>
                <a:ea typeface="ＭＳ Ｐゴシック" charset="-128"/>
              </a:defRPr>
            </a:lvl9pPr>
          </a:lstStyle>
          <a:p>
            <a:pPr>
              <a:defRPr/>
            </a:pPr>
            <a:r>
              <a:rPr lang="en-US" altLang="en-US" dirty="0" err="1">
                <a:effectLst>
                  <a:outerShdw blurRad="38100" dist="38100" dir="2700000" algn="tl">
                    <a:srgbClr val="000000"/>
                  </a:outerShdw>
                </a:effectLst>
                <a:latin typeface="Times New Roman" charset="0"/>
              </a:rPr>
              <a:t>Pascaline</a:t>
            </a:r>
            <a:endParaRPr lang="en-US" altLang="en-US" dirty="0">
              <a:effectLst>
                <a:outerShdw blurRad="38100" dist="38100" dir="2700000" algn="tl">
                  <a:srgbClr val="000000"/>
                </a:outerShdw>
              </a:effectLst>
              <a:latin typeface="Times New Roman" charset="0"/>
            </a:endParaRPr>
          </a:p>
        </p:txBody>
      </p:sp>
      <p:sp>
        <p:nvSpPr>
          <p:cNvPr id="2" name="Rectangle 6">
            <a:extLst>
              <a:ext uri="{FF2B5EF4-FFF2-40B4-BE49-F238E27FC236}">
                <a16:creationId xmlns:a16="http://schemas.microsoft.com/office/drawing/2014/main" id="{D128D161-BEC0-4536-6DDC-16438150C0DB}"/>
              </a:ext>
            </a:extLst>
          </p:cNvPr>
          <p:cNvSpPr>
            <a:spLocks noChangeArrowheads="1"/>
          </p:cNvSpPr>
          <p:nvPr/>
        </p:nvSpPr>
        <p:spPr bwMode="auto">
          <a:xfrm>
            <a:off x="6353175" y="3578225"/>
            <a:ext cx="6677025" cy="379413"/>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pic>
        <p:nvPicPr>
          <p:cNvPr id="27654" name="Picture 2" descr="elated image">
            <a:hlinkClick r:id="rId3"/>
            <a:extLst>
              <a:ext uri="{FF2B5EF4-FFF2-40B4-BE49-F238E27FC236}">
                <a16:creationId xmlns:a16="http://schemas.microsoft.com/office/drawing/2014/main" id="{AFE236BD-C838-291C-8BFB-DF8F4712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4041775"/>
            <a:ext cx="39893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F6603DFE-683A-3830-12A6-69885BA49090}"/>
              </a:ext>
            </a:extLst>
          </p:cNvPr>
          <p:cNvSpPr>
            <a:spLocks noChangeArrowheads="1"/>
          </p:cNvSpPr>
          <p:nvPr/>
        </p:nvSpPr>
        <p:spPr bwMode="auto">
          <a:xfrm flipV="1">
            <a:off x="6353175" y="6192838"/>
            <a:ext cx="6677025" cy="46037"/>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sp>
        <p:nvSpPr>
          <p:cNvPr id="27656" name="TextBox 3">
            <a:extLst>
              <a:ext uri="{FF2B5EF4-FFF2-40B4-BE49-F238E27FC236}">
                <a16:creationId xmlns:a16="http://schemas.microsoft.com/office/drawing/2014/main" id="{9E1CCBDD-33B2-A189-A6F4-9E653922A40B}"/>
              </a:ext>
            </a:extLst>
          </p:cNvPr>
          <p:cNvSpPr txBox="1">
            <a:spLocks noChangeArrowheads="1"/>
          </p:cNvSpPr>
          <p:nvPr/>
        </p:nvSpPr>
        <p:spPr bwMode="auto">
          <a:xfrm>
            <a:off x="4754563" y="6130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a:t>Stepped Reckoner Machine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 calcmode="lin" valueType="num">
                                      <p:cBhvr additive="base">
                                        <p:cTn id="7" dur="500" fill="hold"/>
                                        <p:tgtEl>
                                          <p:spTgt spid="174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0" end="0"/>
                                            </p:txEl>
                                          </p:spTgt>
                                        </p:tgtEl>
                                        <p:attrNameLst>
                                          <p:attrName>ppt_c</p:attrName>
                                        </p:attrNameLst>
                                      </p:cBhvr>
                                      <p:to>
                                        <a:schemeClr val="fo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0">
                                            <p:txEl>
                                              <p:pRg st="2" end="2"/>
                                            </p:txEl>
                                          </p:spTgt>
                                        </p:tgtEl>
                                        <p:attrNameLst>
                                          <p:attrName>style.visibility</p:attrName>
                                        </p:attrNameLst>
                                      </p:cBhvr>
                                      <p:to>
                                        <p:strVal val="visible"/>
                                      </p:to>
                                    </p:set>
                                    <p:anim calcmode="lin" valueType="num">
                                      <p:cBhvr additive="base">
                                        <p:cTn id="13" dur="500" fill="hold"/>
                                        <p:tgtEl>
                                          <p:spTgt spid="1741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2" end="2"/>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0">
                                            <p:txEl>
                                              <p:pRg st="4" end="4"/>
                                            </p:txEl>
                                          </p:spTgt>
                                        </p:tgtEl>
                                        <p:attrNameLst>
                                          <p:attrName>style.visibility</p:attrName>
                                        </p:attrNameLst>
                                      </p:cBhvr>
                                      <p:to>
                                        <p:strVal val="visible"/>
                                      </p:to>
                                    </p:set>
                                    <p:anim calcmode="lin" valueType="num">
                                      <p:cBhvr additive="base">
                                        <p:cTn id="19" dur="500" fill="hold"/>
                                        <p:tgtEl>
                                          <p:spTgt spid="1741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0">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F0C8D70-8913-F62E-53D5-2FB32A9D07C5}"/>
              </a:ext>
            </a:extLst>
          </p:cNvPr>
          <p:cNvSpPr>
            <a:spLocks noGrp="1" noChangeArrowheads="1"/>
          </p:cNvSpPr>
          <p:nvPr>
            <p:ph type="title"/>
          </p:nvPr>
        </p:nvSpPr>
        <p:spPr>
          <a:xfrm>
            <a:off x="628650" y="365126"/>
            <a:ext cx="7886700" cy="1325563"/>
          </a:xfrm>
        </p:spPr>
        <p:txBody>
          <a:bodyPr>
            <a:normAutofit fontScale="90000"/>
          </a:bodyPr>
          <a:lstStyle/>
          <a:p>
            <a:pPr eaLnBrk="1" fontAlgn="auto" hangingPunct="1">
              <a:spcAft>
                <a:spcPts val="0"/>
              </a:spcAft>
              <a:defRPr/>
            </a:pPr>
            <a:r>
              <a:rPr lang="en-US" altLang="en-US" dirty="0"/>
              <a:t>Jack Kilby - Invents the Integrated Circuit at Texas Instrument….1957</a:t>
            </a:r>
          </a:p>
        </p:txBody>
      </p:sp>
      <p:sp>
        <p:nvSpPr>
          <p:cNvPr id="58370" name="Rectangle 3">
            <a:extLst>
              <a:ext uri="{FF2B5EF4-FFF2-40B4-BE49-F238E27FC236}">
                <a16:creationId xmlns:a16="http://schemas.microsoft.com/office/drawing/2014/main" id="{8C7C5006-FF47-8B5E-1F4A-156067C7C605}"/>
              </a:ext>
            </a:extLst>
          </p:cNvPr>
          <p:cNvSpPr>
            <a:spLocks noChangeArrowheads="1"/>
          </p:cNvSpPr>
          <p:nvPr/>
        </p:nvSpPr>
        <p:spPr bwMode="auto">
          <a:xfrm>
            <a:off x="0" y="2659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aphicFrame>
        <p:nvGraphicFramePr>
          <p:cNvPr id="162820" name="Group 4">
            <a:extLst>
              <a:ext uri="{FF2B5EF4-FFF2-40B4-BE49-F238E27FC236}">
                <a16:creationId xmlns:a16="http://schemas.microsoft.com/office/drawing/2014/main" id="{B82C3160-C24D-2224-6228-92D811215E68}"/>
              </a:ext>
            </a:extLst>
          </p:cNvPr>
          <p:cNvGraphicFramePr>
            <a:graphicFrameLocks noGrp="1"/>
          </p:cNvGraphicFramePr>
          <p:nvPr/>
        </p:nvGraphicFramePr>
        <p:xfrm>
          <a:off x="0" y="2659063"/>
          <a:ext cx="1371600" cy="2378075"/>
        </p:xfrm>
        <a:graphic>
          <a:graphicData uri="http://schemas.openxmlformats.org/drawingml/2006/table">
            <a:tbl>
              <a:tblPr/>
              <a:tblGrid>
                <a:gridCol w="1371600">
                  <a:extLst>
                    <a:ext uri="{9D8B030D-6E8A-4147-A177-3AD203B41FA5}">
                      <a16:colId xmlns:a16="http://schemas.microsoft.com/office/drawing/2014/main" val="20000"/>
                    </a:ext>
                  </a:extLst>
                </a:gridCol>
              </a:tblGrid>
              <a:tr h="2378075">
                <a:tc>
                  <a:txBody>
                    <a:bodyPr/>
                    <a:lstStyle>
                      <a:lvl1pPr eaLnBrk="0" hangingPunct="0">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eaLnBrk="0" hangingPunct="0">
                        <a:spcBef>
                          <a:spcPct val="20000"/>
                        </a:spcBef>
                        <a:buClr>
                          <a:schemeClr val="tx1"/>
                        </a:buClr>
                        <a:defRPr sz="2400">
                          <a:solidFill>
                            <a:schemeClr val="tx1"/>
                          </a:solidFill>
                          <a:latin typeface="Verdana" charset="0"/>
                          <a:ea typeface="Arial" charset="0"/>
                          <a:cs typeface="Arial" charset="0"/>
                        </a:defRPr>
                      </a:lvl2pPr>
                      <a:lvl3pPr marL="1143000" indent="-228600" eaLnBrk="0" hangingPunct="0">
                        <a:spcBef>
                          <a:spcPct val="20000"/>
                        </a:spcBef>
                        <a:buClr>
                          <a:schemeClr val="accent2"/>
                        </a:buClr>
                        <a:buSzPct val="60000"/>
                        <a:buFont typeface="Wingdings" charset="2"/>
                        <a:defRPr sz="2000">
                          <a:solidFill>
                            <a:schemeClr val="tx1"/>
                          </a:solidFill>
                          <a:latin typeface="Verdana" charset="0"/>
                          <a:ea typeface="Arial" charset="0"/>
                          <a:cs typeface="Arial" charset="0"/>
                        </a:defRPr>
                      </a:lvl3pPr>
                      <a:lvl4pPr marL="1600200" indent="-228600" eaLnBrk="0" hangingPunct="0">
                        <a:spcBef>
                          <a:spcPct val="20000"/>
                        </a:spcBef>
                        <a:buClr>
                          <a:schemeClr val="tx2"/>
                        </a:buClr>
                        <a:defRPr>
                          <a:solidFill>
                            <a:schemeClr val="tx1"/>
                          </a:solidFill>
                          <a:latin typeface="Verdana" charset="0"/>
                          <a:ea typeface="Arial" charset="0"/>
                          <a:cs typeface="Arial" charset="0"/>
                        </a:defRPr>
                      </a:lvl4pPr>
                      <a:lvl5pPr marL="2057400" indent="-228600" eaLnBrk="0" hangingPunct="0">
                        <a:spcBef>
                          <a:spcPct val="20000"/>
                        </a:spcBef>
                        <a:buClr>
                          <a:schemeClr val="folHlink"/>
                        </a:buClr>
                        <a:buSzPct val="60000"/>
                        <a:buFont typeface="Wingdings" charset="2"/>
                        <a:defRPr>
                          <a:solidFill>
                            <a:schemeClr val="tx1"/>
                          </a:solidFill>
                          <a:latin typeface="Verdana" charset="0"/>
                          <a:ea typeface="Arial" charset="0"/>
                          <a:cs typeface="Arial" charset="0"/>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Pct val="60000"/>
                        <a:buFont typeface="Wingdings" charset="2"/>
                        <a:buNone/>
                        <a:tabLst/>
                      </a:pPr>
                      <a:r>
                        <a:rPr kumimoji="0" lang="en-US" altLang="en-US" sz="3200" b="1" i="0" u="none" strike="noStrike" cap="none" normalizeH="0" baseline="0">
                          <a:ln>
                            <a:noFill/>
                          </a:ln>
                          <a:solidFill>
                            <a:schemeClr val="tx1"/>
                          </a:solidFill>
                          <a:effectLst/>
                          <a:latin typeface="Verdana" charset="0"/>
                          <a:ea typeface="ＭＳ Ｐゴシック" charset="-128"/>
                        </a:rPr>
                        <a:t>  </a:t>
                      </a:r>
                      <a:r>
                        <a:rPr kumimoji="0" lang="en-US" altLang="en-US" sz="8600" b="1" i="0" u="none" strike="noStrike" cap="none" normalizeH="0" baseline="0">
                          <a:ln>
                            <a:noFill/>
                          </a:ln>
                          <a:solidFill>
                            <a:schemeClr val="tx1"/>
                          </a:solidFill>
                          <a:effectLst/>
                          <a:latin typeface="Verdana" charset="0"/>
                          <a:ea typeface="ＭＳ Ｐゴシック" charset="-128"/>
                        </a:rPr>
                        <a:t> </a:t>
                      </a:r>
                      <a:r>
                        <a:rPr kumimoji="0" lang="en-US" altLang="en-US" sz="3200" b="1" i="0" u="none" strike="noStrike" cap="none" normalizeH="0" baseline="0">
                          <a:ln>
                            <a:noFill/>
                          </a:ln>
                          <a:solidFill>
                            <a:schemeClr val="tx1"/>
                          </a:solidFill>
                          <a:effectLst/>
                          <a:latin typeface="Verdana" charset="0"/>
                          <a:ea typeface="ＭＳ Ｐゴシック" charset="-128"/>
                        </a:rPr>
                        <a:t>                 </a:t>
                      </a:r>
                    </a:p>
                  </a:txBody>
                  <a:tcPr marT="45732" marB="4573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8373" name="Picture 10" descr="505_firsic">
            <a:extLst>
              <a:ext uri="{FF2B5EF4-FFF2-40B4-BE49-F238E27FC236}">
                <a16:creationId xmlns:a16="http://schemas.microsoft.com/office/drawing/2014/main" id="{14644FE5-0E8E-EE6F-E294-A2187AA06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65388"/>
            <a:ext cx="4648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1" descr="Kilby with Calculator">
            <a:extLst>
              <a:ext uri="{FF2B5EF4-FFF2-40B4-BE49-F238E27FC236}">
                <a16:creationId xmlns:a16="http://schemas.microsoft.com/office/drawing/2014/main" id="{DA77B4F0-01D7-2AE8-619B-43171348A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19488"/>
            <a:ext cx="3200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12">
            <a:extLst>
              <a:ext uri="{FF2B5EF4-FFF2-40B4-BE49-F238E27FC236}">
                <a16:creationId xmlns:a16="http://schemas.microsoft.com/office/drawing/2014/main" id="{F7A18093-D720-C105-C0E3-752189F7F8D4}"/>
              </a:ext>
            </a:extLst>
          </p:cNvPr>
          <p:cNvSpPr txBox="1">
            <a:spLocks noChangeArrowheads="1"/>
          </p:cNvSpPr>
          <p:nvPr/>
        </p:nvSpPr>
        <p:spPr bwMode="auto">
          <a:xfrm>
            <a:off x="457200" y="5334000"/>
            <a:ext cx="441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spcBef>
                <a:spcPct val="50000"/>
              </a:spcBef>
            </a:pPr>
            <a:r>
              <a:rPr lang="en-US" altLang="en-US" sz="2000" b="1" i="1">
                <a:latin typeface="Arial" panose="020B0604020202020204" pitchFamily="34" charset="0"/>
              </a:rPr>
              <a:t>First commercial use of the IC was in a pocket calculator - 1961</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0638-3A8E-070C-9A55-62F16FED7E71}"/>
              </a:ext>
            </a:extLst>
          </p:cNvPr>
          <p:cNvSpPr>
            <a:spLocks noGrp="1"/>
          </p:cNvSpPr>
          <p:nvPr>
            <p:ph type="title"/>
          </p:nvPr>
        </p:nvSpPr>
        <p:spPr>
          <a:xfrm>
            <a:off x="629840" y="457200"/>
            <a:ext cx="4475559" cy="1219200"/>
          </a:xfrm>
        </p:spPr>
        <p:txBody>
          <a:bodyPr>
            <a:normAutofit/>
          </a:bodyPr>
          <a:lstStyle/>
          <a:p>
            <a:pPr eaLnBrk="1" hangingPunct="1">
              <a:defRPr/>
            </a:pPr>
            <a:r>
              <a:rPr lang="en-US" altLang="en-US" sz="3200" b="1" dirty="0"/>
              <a:t>The Integrated Circuit (IC)</a:t>
            </a:r>
            <a:endParaRPr lang="en-US" sz="3200" b="1" dirty="0"/>
          </a:p>
        </p:txBody>
      </p:sp>
      <p:sp>
        <p:nvSpPr>
          <p:cNvPr id="59394" name="Picture Placeholder 2">
            <a:extLst>
              <a:ext uri="{FF2B5EF4-FFF2-40B4-BE49-F238E27FC236}">
                <a16:creationId xmlns:a16="http://schemas.microsoft.com/office/drawing/2014/main" id="{3C1A8C56-B936-9F39-9AE4-AC783403CA75}"/>
              </a:ext>
            </a:extLst>
          </p:cNvPr>
          <p:cNvSpPr>
            <a:spLocks noGrp="1" noChangeArrowheads="1" noTextEdit="1"/>
          </p:cNvSpPr>
          <p:nvPr>
            <p:ph type="pic" idx="1"/>
          </p:nvPr>
        </p:nvSpPr>
        <p:spPr bwMode="auto">
          <a:xfrm>
            <a:off x="8801100" y="3233738"/>
            <a:ext cx="4821238" cy="4873625"/>
          </a:xfrm>
        </p:spPr>
        <p:txBody>
          <a:bodyPr/>
          <a:lstStyle/>
          <a:p>
            <a:endParaRPr lang="en-US"/>
          </a:p>
        </p:txBody>
      </p:sp>
      <p:sp>
        <p:nvSpPr>
          <p:cNvPr id="4" name="Text Placeholder 3">
            <a:extLst>
              <a:ext uri="{FF2B5EF4-FFF2-40B4-BE49-F238E27FC236}">
                <a16:creationId xmlns:a16="http://schemas.microsoft.com/office/drawing/2014/main" id="{7D9150DB-FFF3-EF48-D778-2D996748C410}"/>
              </a:ext>
            </a:extLst>
          </p:cNvPr>
          <p:cNvSpPr>
            <a:spLocks noGrp="1"/>
          </p:cNvSpPr>
          <p:nvPr>
            <p:ph type="body" sz="half" idx="2"/>
          </p:nvPr>
        </p:nvSpPr>
        <p:spPr>
          <a:xfrm>
            <a:off x="457200" y="1676400"/>
            <a:ext cx="4114800" cy="5181600"/>
          </a:xfrm>
        </p:spPr>
        <p:txBody>
          <a:bodyPr/>
          <a:lstStyle/>
          <a:p>
            <a:pPr eaLnBrk="1" fontAlgn="auto" hangingPunct="1">
              <a:lnSpc>
                <a:spcPct val="80000"/>
              </a:lnSpc>
              <a:spcAft>
                <a:spcPts val="0"/>
              </a:spcAft>
              <a:buFont typeface="Wingdings" charset="0"/>
              <a:buChar char="n"/>
              <a:defRPr/>
            </a:pPr>
            <a:r>
              <a:rPr lang="en-US" sz="2400" dirty="0"/>
              <a:t>Enabled many transistors to be grouped into a single package</a:t>
            </a:r>
          </a:p>
          <a:p>
            <a:pPr eaLnBrk="1" fontAlgn="auto" hangingPunct="1">
              <a:lnSpc>
                <a:spcPct val="80000"/>
              </a:lnSpc>
              <a:spcAft>
                <a:spcPts val="0"/>
              </a:spcAft>
              <a:buFont typeface="Wingdings" charset="0"/>
              <a:buChar char="n"/>
              <a:defRPr/>
            </a:pPr>
            <a:r>
              <a:rPr lang="en-US" sz="2400" dirty="0"/>
              <a:t>Lowered cost and decreased space compared to using individual transistors</a:t>
            </a:r>
          </a:p>
          <a:p>
            <a:pPr eaLnBrk="1" fontAlgn="auto" hangingPunct="1">
              <a:lnSpc>
                <a:spcPct val="80000"/>
              </a:lnSpc>
              <a:spcAft>
                <a:spcPts val="0"/>
              </a:spcAft>
              <a:buFont typeface="Wingdings" charset="0"/>
              <a:buChar char="n"/>
              <a:defRPr/>
            </a:pPr>
            <a:r>
              <a:rPr lang="en-US" sz="2400" dirty="0"/>
              <a:t>Today exceeding 30 billion transistors in a single package of 4 square inches.</a:t>
            </a:r>
          </a:p>
          <a:p>
            <a:pPr eaLnBrk="1" fontAlgn="auto" hangingPunct="1">
              <a:lnSpc>
                <a:spcPct val="80000"/>
              </a:lnSpc>
              <a:spcAft>
                <a:spcPts val="0"/>
              </a:spcAft>
              <a:buFont typeface="Wingdings" charset="0"/>
              <a:buChar char="n"/>
              <a:defRPr/>
            </a:pPr>
            <a:r>
              <a:rPr lang="en-US" sz="2400" dirty="0"/>
              <a:t>Still the building blocks for all modern electronics today</a:t>
            </a:r>
          </a:p>
          <a:p>
            <a:pPr eaLnBrk="1" hangingPunct="1">
              <a:buFont typeface="Arial" charset="0"/>
              <a:buNone/>
              <a:defRPr/>
            </a:pPr>
            <a:endParaRPr lang="en-US" dirty="0"/>
          </a:p>
        </p:txBody>
      </p:sp>
      <p:sp>
        <p:nvSpPr>
          <p:cNvPr id="5" name="Rectangle 2">
            <a:extLst>
              <a:ext uri="{FF2B5EF4-FFF2-40B4-BE49-F238E27FC236}">
                <a16:creationId xmlns:a16="http://schemas.microsoft.com/office/drawing/2014/main" id="{3049C4BF-895C-78EB-3983-52B7E19BD110}"/>
              </a:ext>
            </a:extLst>
          </p:cNvPr>
          <p:cNvSpPr>
            <a:spLocks noChangeArrowheads="1"/>
          </p:cNvSpPr>
          <p:nvPr/>
        </p:nvSpPr>
        <p:spPr bwMode="auto">
          <a:xfrm>
            <a:off x="4727575" y="2246313"/>
            <a:ext cx="9521825" cy="457200"/>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pic>
        <p:nvPicPr>
          <p:cNvPr id="59397" name="Picture 1" descr="mage result for pictures of integrated circuits">
            <a:hlinkClick r:id="rId2"/>
            <a:extLst>
              <a:ext uri="{FF2B5EF4-FFF2-40B4-BE49-F238E27FC236}">
                <a16:creationId xmlns:a16="http://schemas.microsoft.com/office/drawing/2014/main" id="{2EE24AE5-46D0-77B7-8250-A6A4DB44B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133600"/>
            <a:ext cx="406082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C79B6E18-CBC0-3CB6-9612-CE340987C2F5}"/>
              </a:ext>
            </a:extLst>
          </p:cNvPr>
          <p:cNvSpPr>
            <a:spLocks noChangeArrowheads="1"/>
          </p:cNvSpPr>
          <p:nvPr/>
        </p:nvSpPr>
        <p:spPr bwMode="auto">
          <a:xfrm flipV="1">
            <a:off x="4727575" y="5408613"/>
            <a:ext cx="9521825" cy="44450"/>
          </a:xfrm>
          <a:prstGeom prst="rect">
            <a:avLst/>
          </a:prstGeom>
          <a:noFill/>
          <a:ln>
            <a:noFill/>
          </a:ln>
          <a:effectLst/>
        </p:spPr>
        <p:txBody>
          <a:bodyPr anchor="ctr">
            <a:spAutoFit/>
          </a:bodyPr>
          <a:lstStyle/>
          <a:p>
            <a:pPr>
              <a:defRPr/>
            </a:pPr>
            <a:endParaRPr lang="en-US">
              <a:latin typeface="Verdana" charset="0"/>
              <a:ea typeface="ＭＳ Ｐゴシック"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4" name="Rectangle 4">
            <a:extLst>
              <a:ext uri="{FF2B5EF4-FFF2-40B4-BE49-F238E27FC236}">
                <a16:creationId xmlns:a16="http://schemas.microsoft.com/office/drawing/2014/main" id="{5A75396A-D5C4-6C57-4B1F-27E606C7EB57}"/>
              </a:ext>
            </a:extLst>
          </p:cNvPr>
          <p:cNvSpPr>
            <a:spLocks noGrp="1" noChangeArrowheads="1"/>
          </p:cNvSpPr>
          <p:nvPr>
            <p:ph type="title"/>
          </p:nvPr>
        </p:nvSpPr>
        <p:spPr/>
        <p:txBody>
          <a:bodyPr/>
          <a:lstStyle/>
          <a:p>
            <a:pPr eaLnBrk="1" fontAlgn="auto" hangingPunct="1">
              <a:spcAft>
                <a:spcPts val="0"/>
              </a:spcAft>
              <a:defRPr/>
            </a:pPr>
            <a:r>
              <a:rPr lang="en-US" altLang="en-US"/>
              <a:t>UNIVAC  I</a:t>
            </a:r>
          </a:p>
        </p:txBody>
      </p:sp>
      <p:sp>
        <p:nvSpPr>
          <p:cNvPr id="35842" name="Rectangle 2">
            <a:extLst>
              <a:ext uri="{FF2B5EF4-FFF2-40B4-BE49-F238E27FC236}">
                <a16:creationId xmlns:a16="http://schemas.microsoft.com/office/drawing/2014/main" id="{32D52E72-A9C3-CDD2-B2A9-A617334A8D99}"/>
              </a:ext>
            </a:extLst>
          </p:cNvPr>
          <p:cNvSpPr>
            <a:spLocks noGrp="1" noChangeArrowheads="1"/>
          </p:cNvSpPr>
          <p:nvPr>
            <p:ph type="body" sz="half" idx="1"/>
          </p:nvPr>
        </p:nvSpPr>
        <p:spPr>
          <a:xfrm>
            <a:off x="4876800" y="2057400"/>
            <a:ext cx="3962400" cy="4114800"/>
          </a:xfrm>
        </p:spPr>
        <p:txBody>
          <a:bodyPr lIns="90487" tIns="44450" rIns="90487" bIns="44450"/>
          <a:lstStyle/>
          <a:p>
            <a:pPr eaLnBrk="1" fontAlgn="auto" hangingPunct="1">
              <a:spcAft>
                <a:spcPts val="0"/>
              </a:spcAft>
              <a:defRPr/>
            </a:pPr>
            <a:r>
              <a:rPr lang="en-US" altLang="en-US"/>
              <a:t>first </a:t>
            </a:r>
            <a:r>
              <a:rPr lang="en-US" altLang="en-US">
                <a:solidFill>
                  <a:srgbClr val="FF0000"/>
                </a:solidFill>
              </a:rPr>
              <a:t>commercial general-purpose</a:t>
            </a:r>
            <a:r>
              <a:rPr lang="en-US" altLang="en-US"/>
              <a:t> computer system</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delivered in 1951</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used to forecast the 1952 presidential election</a:t>
            </a:r>
          </a:p>
        </p:txBody>
      </p:sp>
      <p:pic>
        <p:nvPicPr>
          <p:cNvPr id="51203" name="Picture 3">
            <a:extLst>
              <a:ext uri="{FF2B5EF4-FFF2-40B4-BE49-F238E27FC236}">
                <a16:creationId xmlns:a16="http://schemas.microsoft.com/office/drawing/2014/main" id="{2A4DF5C2-7053-71F5-8302-1126C81DFFD0}"/>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0" y="2173288"/>
            <a:ext cx="4794250" cy="3084512"/>
          </a:xfrm>
        </p:spPr>
      </p:pic>
    </p:spTree>
    <p:extLst>
      <p:ext uri="{BB962C8B-B14F-4D97-AF65-F5344CB8AC3E}">
        <p14:creationId xmlns:p14="http://schemas.microsoft.com/office/powerpoint/2010/main" val="132354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2">
                                            <p:txEl>
                                              <p:pRg st="2" end="2"/>
                                            </p:txEl>
                                          </p:spTgt>
                                        </p:tgtEl>
                                        <p:attrNameLst>
                                          <p:attrName>style.visibility</p:attrName>
                                        </p:attrNameLst>
                                      </p:cBhvr>
                                      <p:to>
                                        <p:strVal val="visible"/>
                                      </p:to>
                                    </p:set>
                                    <p:anim calcmode="lin" valueType="num">
                                      <p:cBhvr additive="base">
                                        <p:cTn id="13" dur="500" fill="hold"/>
                                        <p:tgtEl>
                                          <p:spTgt spid="3584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2">
                                            <p:txEl>
                                              <p:pRg st="4" end="4"/>
                                            </p:txEl>
                                          </p:spTgt>
                                        </p:tgtEl>
                                        <p:attrNameLst>
                                          <p:attrName>style.visibility</p:attrName>
                                        </p:attrNameLst>
                                      </p:cBhvr>
                                      <p:to>
                                        <p:strVal val="visible"/>
                                      </p:to>
                                    </p:set>
                                    <p:anim calcmode="lin" valueType="num">
                                      <p:cBhvr additive="base">
                                        <p:cTn id="19" dur="500" fill="hold"/>
                                        <p:tgtEl>
                                          <p:spTgt spid="3584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61F4D3BB-A09B-EE07-46AB-EABED20310BA}"/>
              </a:ext>
            </a:extLst>
          </p:cNvPr>
          <p:cNvSpPr>
            <a:spLocks noGrp="1" noChangeArrowheads="1"/>
          </p:cNvSpPr>
          <p:nvPr>
            <p:ph type="title"/>
          </p:nvPr>
        </p:nvSpPr>
        <p:spPr/>
        <p:txBody>
          <a:bodyPr/>
          <a:lstStyle/>
          <a:p>
            <a:pPr eaLnBrk="1" fontAlgn="auto" hangingPunct="1">
              <a:spcAft>
                <a:spcPts val="0"/>
              </a:spcAft>
              <a:defRPr/>
            </a:pPr>
            <a:r>
              <a:rPr lang="en-US" altLang="en-US"/>
              <a:t>1960</a:t>
            </a:r>
            <a:r>
              <a:rPr lang="ja-JP" altLang="en-US"/>
              <a:t>’</a:t>
            </a:r>
            <a:r>
              <a:rPr lang="en-US" altLang="ja-JP"/>
              <a:t>s….IBM System/360</a:t>
            </a:r>
            <a:endParaRPr lang="en-US" altLang="en-US"/>
          </a:p>
        </p:txBody>
      </p:sp>
      <p:sp>
        <p:nvSpPr>
          <p:cNvPr id="36866" name="Rectangle 2">
            <a:extLst>
              <a:ext uri="{FF2B5EF4-FFF2-40B4-BE49-F238E27FC236}">
                <a16:creationId xmlns:a16="http://schemas.microsoft.com/office/drawing/2014/main" id="{3D52022E-2AC8-BE7F-1D86-B84912D7DFEA}"/>
              </a:ext>
            </a:extLst>
          </p:cNvPr>
          <p:cNvSpPr>
            <a:spLocks noGrp="1" noChangeArrowheads="1"/>
          </p:cNvSpPr>
          <p:nvPr>
            <p:ph type="body" sz="half" idx="1"/>
          </p:nvPr>
        </p:nvSpPr>
        <p:spPr>
          <a:xfrm>
            <a:off x="0" y="1219200"/>
            <a:ext cx="4356100" cy="4835525"/>
          </a:xfrm>
        </p:spPr>
        <p:txBody>
          <a:bodyPr lIns="90487" tIns="44450" rIns="90487" bIns="44450"/>
          <a:lstStyle/>
          <a:p>
            <a:pPr eaLnBrk="1" fontAlgn="auto" hangingPunct="1">
              <a:spcAft>
                <a:spcPts val="0"/>
              </a:spcAft>
              <a:defRPr/>
            </a:pPr>
            <a:endParaRPr lang="en-US" altLang="en-US" dirty="0"/>
          </a:p>
          <a:p>
            <a:pPr eaLnBrk="1" fontAlgn="auto" hangingPunct="1">
              <a:spcAft>
                <a:spcPts val="0"/>
              </a:spcAft>
              <a:defRPr/>
            </a:pPr>
            <a:r>
              <a:rPr lang="en-US" altLang="en-US" dirty="0"/>
              <a:t>built using solid-state transistor circuitry</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family of computer systems with backward compatibility</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established the standard for mainframes for a decade</a:t>
            </a:r>
          </a:p>
          <a:p>
            <a:pPr eaLnBrk="1" fontAlgn="auto" hangingPunct="1">
              <a:spcAft>
                <a:spcPts val="0"/>
              </a:spcAft>
              <a:defRPr/>
            </a:pPr>
            <a:endParaRPr lang="en-US" altLang="en-US" dirty="0"/>
          </a:p>
          <a:p>
            <a:pPr eaLnBrk="1" fontAlgn="auto" hangingPunct="1">
              <a:spcAft>
                <a:spcPts val="0"/>
              </a:spcAft>
              <a:defRPr/>
            </a:pPr>
            <a:r>
              <a:rPr lang="en-US" altLang="en-US" dirty="0"/>
              <a:t>Used the “Timesharing” paradigm</a:t>
            </a:r>
          </a:p>
        </p:txBody>
      </p:sp>
      <p:pic>
        <p:nvPicPr>
          <p:cNvPr id="60419" name="Picture 3">
            <a:extLst>
              <a:ext uri="{FF2B5EF4-FFF2-40B4-BE49-F238E27FC236}">
                <a16:creationId xmlns:a16="http://schemas.microsoft.com/office/drawing/2014/main" id="{B19741E7-2AE2-03E9-8FAA-F2A7DA1AE46F}"/>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230438"/>
            <a:ext cx="4021138" cy="275272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 calcmode="lin" valueType="num">
                                      <p:cBhvr additive="base">
                                        <p:cTn id="7" dur="5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anim calcmode="lin" valueType="num">
                                      <p:cBhvr additive="base">
                                        <p:cTn id="13" dur="5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anim calcmode="lin" valueType="num">
                                      <p:cBhvr additive="base">
                                        <p:cTn id="19" dur="500" fill="hold"/>
                                        <p:tgtEl>
                                          <p:spTgt spid="3686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6">
                                            <p:txEl>
                                              <p:pRg st="7" end="7"/>
                                            </p:txEl>
                                          </p:spTgt>
                                        </p:tgtEl>
                                        <p:attrNameLst>
                                          <p:attrName>style.visibility</p:attrName>
                                        </p:attrNameLst>
                                      </p:cBhvr>
                                      <p:to>
                                        <p:strVal val="visible"/>
                                      </p:to>
                                    </p:set>
                                    <p:anim calcmode="lin" valueType="num">
                                      <p:cBhvr additive="base">
                                        <p:cTn id="25" dur="500" fill="hold"/>
                                        <p:tgtEl>
                                          <p:spTgt spid="36866">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09F41E60-6CCB-60C0-9011-E9C098DEA0CB}"/>
              </a:ext>
            </a:extLst>
          </p:cNvPr>
          <p:cNvSpPr>
            <a:spLocks noGrp="1" noChangeArrowheads="1"/>
          </p:cNvSpPr>
          <p:nvPr>
            <p:ph type="title"/>
          </p:nvPr>
        </p:nvSpPr>
        <p:spPr/>
        <p:txBody>
          <a:bodyPr/>
          <a:lstStyle/>
          <a:p>
            <a:pPr eaLnBrk="1" fontAlgn="auto" hangingPunct="1">
              <a:spcAft>
                <a:spcPts val="0"/>
              </a:spcAft>
              <a:defRPr/>
            </a:pPr>
            <a:r>
              <a:rPr lang="en-US" altLang="en-US" sz="2800"/>
              <a:t>Gordon Bell, Father of the Minicomputer, Digital Equipment Corporation</a:t>
            </a:r>
          </a:p>
        </p:txBody>
      </p:sp>
      <p:sp>
        <p:nvSpPr>
          <p:cNvPr id="61445" name="Rectangle 5">
            <a:extLst>
              <a:ext uri="{FF2B5EF4-FFF2-40B4-BE49-F238E27FC236}">
                <a16:creationId xmlns:a16="http://schemas.microsoft.com/office/drawing/2014/main" id="{0AFF0798-5B6C-3422-E3AB-84A98E1EE118}"/>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endParaRPr lang="en-US" sz="2800"/>
          </a:p>
        </p:txBody>
      </p:sp>
      <p:sp>
        <p:nvSpPr>
          <p:cNvPr id="61446" name="Rectangle 6">
            <a:extLst>
              <a:ext uri="{FF2B5EF4-FFF2-40B4-BE49-F238E27FC236}">
                <a16:creationId xmlns:a16="http://schemas.microsoft.com/office/drawing/2014/main" id="{F310E8F5-7D00-BF50-6A36-9C297A258B04}"/>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defRPr/>
            </a:pPr>
            <a:r>
              <a:rPr lang="en-US" altLang="en-US"/>
              <a:t>Developed the first </a:t>
            </a:r>
            <a:r>
              <a:rPr lang="ja-JP" altLang="en-US">
                <a:latin typeface="Arial" charset="0"/>
              </a:rPr>
              <a:t>“</a:t>
            </a:r>
            <a:r>
              <a:rPr lang="en-US" altLang="ja-JP"/>
              <a:t>Mini</a:t>
            </a:r>
            <a:r>
              <a:rPr lang="ja-JP" altLang="en-US">
                <a:latin typeface="Arial" charset="0"/>
              </a:rPr>
              <a:t>”</a:t>
            </a:r>
            <a:r>
              <a:rPr lang="en-US" altLang="ja-JP"/>
              <a:t> computers 1960-83</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Brought computing to small businesses</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Created major competition for IBM, UNIVAC, who only built Mainframes at the time</a:t>
            </a:r>
          </a:p>
        </p:txBody>
      </p:sp>
      <p:pic>
        <p:nvPicPr>
          <p:cNvPr id="2" name="Picture 8">
            <a:extLst>
              <a:ext uri="{FF2B5EF4-FFF2-40B4-BE49-F238E27FC236}">
                <a16:creationId xmlns:a16="http://schemas.microsoft.com/office/drawing/2014/main" id="{A1F93A65-F7CE-2D9B-F309-9050E6954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55750"/>
            <a:ext cx="35750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E5A4B8BD-5418-3558-58E1-810CE306AB4A}"/>
              </a:ext>
            </a:extLst>
          </p:cNvPr>
          <p:cNvSpPr>
            <a:spLocks noGrp="1" noChangeArrowheads="1"/>
          </p:cNvSpPr>
          <p:nvPr>
            <p:ph type="title"/>
          </p:nvPr>
        </p:nvSpPr>
        <p:spPr/>
        <p:txBody>
          <a:bodyPr/>
          <a:lstStyle/>
          <a:p>
            <a:pPr eaLnBrk="1" fontAlgn="auto" hangingPunct="1">
              <a:spcAft>
                <a:spcPts val="0"/>
              </a:spcAft>
              <a:defRPr/>
            </a:pPr>
            <a:r>
              <a:rPr lang="en-US" altLang="en-US"/>
              <a:t>DEC  PDP  series</a:t>
            </a:r>
          </a:p>
        </p:txBody>
      </p:sp>
      <p:sp>
        <p:nvSpPr>
          <p:cNvPr id="37890" name="Rectangle 2">
            <a:extLst>
              <a:ext uri="{FF2B5EF4-FFF2-40B4-BE49-F238E27FC236}">
                <a16:creationId xmlns:a16="http://schemas.microsoft.com/office/drawing/2014/main" id="{13502F82-B7F8-A9B6-D727-53ECD2590AD1}"/>
              </a:ext>
            </a:extLst>
          </p:cNvPr>
          <p:cNvSpPr>
            <a:spLocks noGrp="1" noChangeArrowheads="1"/>
          </p:cNvSpPr>
          <p:nvPr>
            <p:ph type="body" sz="half" idx="1"/>
          </p:nvPr>
        </p:nvSpPr>
        <p:spPr>
          <a:xfrm>
            <a:off x="4724400" y="2133600"/>
            <a:ext cx="3810000" cy="4114800"/>
          </a:xfrm>
        </p:spPr>
        <p:txBody>
          <a:bodyPr lIns="90487" tIns="44450" rIns="90487" bIns="44450"/>
          <a:lstStyle/>
          <a:p>
            <a:pPr eaLnBrk="1" fontAlgn="auto" hangingPunct="1">
              <a:spcAft>
                <a:spcPts val="0"/>
              </a:spcAft>
              <a:defRPr/>
            </a:pPr>
            <a:r>
              <a:rPr lang="ja-JP" altLang="en-US">
                <a:latin typeface="Arial" charset="0"/>
              </a:rPr>
              <a:t>“</a:t>
            </a:r>
            <a:r>
              <a:rPr lang="en-US" altLang="ja-JP"/>
              <a:t>minicomputers</a:t>
            </a:r>
            <a:r>
              <a:rPr lang="ja-JP" altLang="en-US">
                <a:latin typeface="Arial" charset="0"/>
              </a:rPr>
              <a:t>”</a:t>
            </a:r>
            <a:endParaRPr lang="en-US" altLang="ja-JP"/>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offered mainframe performance at a fraction of the cost</a:t>
            </a:r>
          </a:p>
          <a:p>
            <a:pPr eaLnBrk="1" fontAlgn="auto" hangingPunct="1">
              <a:spcAft>
                <a:spcPts val="0"/>
              </a:spcAft>
              <a:buFont typeface="Wingdings" charset="2"/>
              <a:buNone/>
              <a:defRPr/>
            </a:pPr>
            <a:endParaRPr lang="en-US" altLang="en-US"/>
          </a:p>
          <a:p>
            <a:pPr eaLnBrk="1" fontAlgn="auto" hangingPunct="1">
              <a:spcAft>
                <a:spcPts val="0"/>
              </a:spcAft>
              <a:defRPr/>
            </a:pPr>
            <a:r>
              <a:rPr lang="en-US" altLang="en-US"/>
              <a:t>PDP-8 introduced at $20,000! Vs. &gt;$1M for a Mainframe</a:t>
            </a:r>
          </a:p>
        </p:txBody>
      </p:sp>
      <p:pic>
        <p:nvPicPr>
          <p:cNvPr id="62467" name="Picture 7">
            <a:extLst>
              <a:ext uri="{FF2B5EF4-FFF2-40B4-BE49-F238E27FC236}">
                <a16:creationId xmlns:a16="http://schemas.microsoft.com/office/drawing/2014/main" id="{B2C594C4-8946-7DC7-EDDF-08D2FD791D82}"/>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1722438" cy="45307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5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0">
                                            <p:txEl>
                                              <p:pRg st="2" end="2"/>
                                            </p:txEl>
                                          </p:spTgt>
                                        </p:tgtEl>
                                        <p:attrNameLst>
                                          <p:attrName>style.visibility</p:attrName>
                                        </p:attrNameLst>
                                      </p:cBhvr>
                                      <p:to>
                                        <p:strVal val="visible"/>
                                      </p:to>
                                    </p:set>
                                    <p:anim calcmode="lin" valueType="num">
                                      <p:cBhvr additive="base">
                                        <p:cTn id="13" dur="5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0">
                                            <p:txEl>
                                              <p:pRg st="4" end="4"/>
                                            </p:txEl>
                                          </p:spTgt>
                                        </p:tgtEl>
                                        <p:attrNameLst>
                                          <p:attrName>style.visibility</p:attrName>
                                        </p:attrNameLst>
                                      </p:cBhvr>
                                      <p:to>
                                        <p:strVal val="visible"/>
                                      </p:to>
                                    </p:set>
                                    <p:anim calcmode="lin" valueType="num">
                                      <p:cBhvr additive="base">
                                        <p:cTn id="19" dur="5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a:extLst>
              <a:ext uri="{FF2B5EF4-FFF2-40B4-BE49-F238E27FC236}">
                <a16:creationId xmlns:a16="http://schemas.microsoft.com/office/drawing/2014/main" id="{0410D855-769C-0070-001B-D44202D9B3B0}"/>
              </a:ext>
            </a:extLst>
          </p:cNvPr>
          <p:cNvSpPr>
            <a:spLocks noGrp="1" noChangeArrowheads="1"/>
          </p:cNvSpPr>
          <p:nvPr>
            <p:ph type="title"/>
          </p:nvPr>
        </p:nvSpPr>
        <p:spPr/>
        <p:txBody>
          <a:bodyPr/>
          <a:lstStyle/>
          <a:p>
            <a:pPr eaLnBrk="1" fontAlgn="auto" hangingPunct="1">
              <a:spcAft>
                <a:spcPts val="0"/>
              </a:spcAft>
              <a:defRPr/>
            </a:pPr>
            <a:r>
              <a:rPr lang="en-US" altLang="en-US"/>
              <a:t>IBM fights back!</a:t>
            </a:r>
          </a:p>
        </p:txBody>
      </p:sp>
      <p:sp>
        <p:nvSpPr>
          <p:cNvPr id="79877" name="Rectangle 5">
            <a:extLst>
              <a:ext uri="{FF2B5EF4-FFF2-40B4-BE49-F238E27FC236}">
                <a16:creationId xmlns:a16="http://schemas.microsoft.com/office/drawing/2014/main" id="{1478C829-F518-BABA-598E-3BDA36F8E4B2}"/>
              </a:ext>
            </a:extLst>
          </p:cNvPr>
          <p:cNvSpPr>
            <a:spLocks noGrp="1" noChangeArrowheads="1"/>
          </p:cNvSpPr>
          <p:nvPr>
            <p:ph type="body" sz="half" idx="1"/>
          </p:nvPr>
        </p:nvSpPr>
        <p:spPr>
          <a:xfrm>
            <a:off x="0" y="2057400"/>
            <a:ext cx="3062098" cy="3679825"/>
          </a:xfrm>
        </p:spPr>
        <p:txBody>
          <a:bodyPr/>
          <a:lstStyle/>
          <a:p>
            <a:pPr eaLnBrk="1" fontAlgn="auto" hangingPunct="1">
              <a:spcAft>
                <a:spcPts val="0"/>
              </a:spcAft>
              <a:defRPr/>
            </a:pPr>
            <a:r>
              <a:rPr lang="en-US" altLang="en-US" dirty="0"/>
              <a:t>IBM 1130, built their  own </a:t>
            </a:r>
            <a:r>
              <a:rPr lang="ja-JP" altLang="en-US" dirty="0">
                <a:latin typeface="Arial" charset="0"/>
              </a:rPr>
              <a:t>“</a:t>
            </a:r>
            <a:r>
              <a:rPr lang="en-US" altLang="ja-JP" dirty="0"/>
              <a:t>small</a:t>
            </a:r>
            <a:r>
              <a:rPr lang="ja-JP" altLang="en-US" dirty="0">
                <a:latin typeface="Arial" charset="0"/>
              </a:rPr>
              <a:t>”</a:t>
            </a:r>
            <a:r>
              <a:rPr lang="en-US" altLang="ja-JP" dirty="0"/>
              <a:t> computer, designed to compete with DEC</a:t>
            </a:r>
            <a:r>
              <a:rPr lang="ja-JP" altLang="en-US" dirty="0">
                <a:latin typeface="Arial" charset="0"/>
              </a:rPr>
              <a:t>’</a:t>
            </a:r>
            <a:r>
              <a:rPr lang="en-US" altLang="ja-JP" dirty="0"/>
              <a:t>s minis</a:t>
            </a:r>
            <a:endParaRPr lang="en-US" altLang="en-US" dirty="0"/>
          </a:p>
        </p:txBody>
      </p:sp>
      <p:sp>
        <p:nvSpPr>
          <p:cNvPr id="79878" name="Rectangle 6">
            <a:extLst>
              <a:ext uri="{FF2B5EF4-FFF2-40B4-BE49-F238E27FC236}">
                <a16:creationId xmlns:a16="http://schemas.microsoft.com/office/drawing/2014/main" id="{46A676F0-862B-14C5-B906-5B48FC0EBCE6}"/>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sz="2800"/>
          </a:p>
        </p:txBody>
      </p:sp>
      <p:pic>
        <p:nvPicPr>
          <p:cNvPr id="63492" name="Picture 7" descr="IBM 1130 System at the Osaka World's Fair">
            <a:extLst>
              <a:ext uri="{FF2B5EF4-FFF2-40B4-BE49-F238E27FC236}">
                <a16:creationId xmlns:a16="http://schemas.microsoft.com/office/drawing/2014/main" id="{1D4A44F4-C76D-ECD5-6A6B-9C6EBA0D9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1600200"/>
            <a:ext cx="5853112"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6" name="Rectangle 1028">
            <a:extLst>
              <a:ext uri="{FF2B5EF4-FFF2-40B4-BE49-F238E27FC236}">
                <a16:creationId xmlns:a16="http://schemas.microsoft.com/office/drawing/2014/main" id="{A649E12F-B65E-178F-2B83-E1597E04F820}"/>
              </a:ext>
            </a:extLst>
          </p:cNvPr>
          <p:cNvSpPr>
            <a:spLocks noGrp="1" noChangeArrowheads="1"/>
          </p:cNvSpPr>
          <p:nvPr>
            <p:ph type="title"/>
          </p:nvPr>
        </p:nvSpPr>
        <p:spPr/>
        <p:txBody>
          <a:bodyPr/>
          <a:lstStyle/>
          <a:p>
            <a:pPr eaLnBrk="1" fontAlgn="auto" hangingPunct="1">
              <a:spcAft>
                <a:spcPts val="0"/>
              </a:spcAft>
              <a:defRPr/>
            </a:pPr>
            <a:r>
              <a:rPr lang="en-US" altLang="en-US" sz="3600"/>
              <a:t>Specialized Supercomputers</a:t>
            </a:r>
          </a:p>
        </p:txBody>
      </p:sp>
      <p:sp>
        <p:nvSpPr>
          <p:cNvPr id="38914" name="Rectangle 1026">
            <a:extLst>
              <a:ext uri="{FF2B5EF4-FFF2-40B4-BE49-F238E27FC236}">
                <a16:creationId xmlns:a16="http://schemas.microsoft.com/office/drawing/2014/main" id="{7186A881-4092-E30A-6C42-42E18085A846}"/>
              </a:ext>
            </a:extLst>
          </p:cNvPr>
          <p:cNvSpPr>
            <a:spLocks noGrp="1" noChangeArrowheads="1"/>
          </p:cNvSpPr>
          <p:nvPr>
            <p:ph type="body" sz="half" idx="1"/>
          </p:nvPr>
        </p:nvSpPr>
        <p:spPr>
          <a:xfrm>
            <a:off x="228600" y="1447800"/>
            <a:ext cx="4495800" cy="4114800"/>
          </a:xfrm>
        </p:spPr>
        <p:txBody>
          <a:bodyPr lIns="90487" tIns="44450" rIns="90487" bIns="44450"/>
          <a:lstStyle/>
          <a:p>
            <a:pPr eaLnBrk="1" fontAlgn="auto" hangingPunct="1">
              <a:spcAft>
                <a:spcPts val="0"/>
              </a:spcAft>
              <a:defRPr/>
            </a:pPr>
            <a:r>
              <a:rPr lang="en-US" altLang="en-US" dirty="0"/>
              <a:t>First developed in the late 1970</a:t>
            </a:r>
            <a:r>
              <a:rPr lang="ja-JP" altLang="en-US">
                <a:latin typeface="Arial" charset="0"/>
              </a:rPr>
              <a:t>’</a:t>
            </a:r>
            <a:r>
              <a:rPr lang="en-US" altLang="ja-JP" dirty="0"/>
              <a:t>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high-performance systems used for scientific applications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advanced special purpose designs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Control Data Corporation, Cray Research, NEC, IBM and others</a:t>
            </a:r>
          </a:p>
        </p:txBody>
      </p:sp>
      <p:sp>
        <p:nvSpPr>
          <p:cNvPr id="3" name="Online Image Placeholder 2">
            <a:extLst>
              <a:ext uri="{FF2B5EF4-FFF2-40B4-BE49-F238E27FC236}">
                <a16:creationId xmlns:a16="http://schemas.microsoft.com/office/drawing/2014/main" id="{C855578F-344B-9EBD-B423-06EF26C70760}"/>
              </a:ext>
            </a:extLst>
          </p:cNvPr>
          <p:cNvSpPr>
            <a:spLocks noGrp="1"/>
          </p:cNvSpPr>
          <p:nvPr>
            <p:ph type="clipArt" sz="half" idx="2"/>
          </p:nvPr>
        </p:nvSpPr>
        <p:spPr/>
        <p:txBody>
          <a:bodyPr/>
          <a:lstStyle/>
          <a:p>
            <a:endParaRPr lang="en-US"/>
          </a:p>
        </p:txBody>
      </p:sp>
      <p:sp>
        <p:nvSpPr>
          <p:cNvPr id="4" name="Rectangle 1">
            <a:extLst>
              <a:ext uri="{FF2B5EF4-FFF2-40B4-BE49-F238E27FC236}">
                <a16:creationId xmlns:a16="http://schemas.microsoft.com/office/drawing/2014/main" id="{92BD9CE4-FA9D-B94C-9DE6-D19784BC23F8}"/>
              </a:ext>
            </a:extLst>
          </p:cNvPr>
          <p:cNvSpPr>
            <a:spLocks noChangeArrowheads="1"/>
          </p:cNvSpPr>
          <p:nvPr/>
        </p:nvSpPr>
        <p:spPr bwMode="auto">
          <a:xfrm>
            <a:off x="4758038" y="1600200"/>
            <a:ext cx="1981200" cy="34627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6023" rIns="91440" bIns="4572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962FF"/>
                </a:solidFill>
                <a:effectLst/>
                <a:latin typeface="Arial" panose="020B0604020202020204" pitchFamily="34" charset="0"/>
              </a:rPr>
              <a:t>  </a:t>
            </a:r>
            <a:r>
              <a:rPr kumimoji="0" lang="en-US" altLang="en-US" sz="14000" b="0" i="0" u="none" strike="noStrike" cap="none" normalizeH="0" baseline="0" dirty="0">
                <a:ln>
                  <a:noFill/>
                </a:ln>
                <a:solidFill>
                  <a:srgbClr val="2962FF"/>
                </a:solidFill>
                <a:effectLst/>
                <a:latin typeface="Arial" panose="020B0604020202020204" pitchFamily="34" charset="0"/>
                <a:hlinkClick r:id="rId2" tooltip="The Cray-1 Supercomputer - CHM Revolution"/>
              </a:rPr>
              <a:t> </a:t>
            </a:r>
            <a:endParaRPr kumimoji="0" lang="en-US" altLang="en-US" sz="1800" b="0" i="0" u="none" strike="noStrike" cap="none" normalizeH="0" baseline="0" dirty="0">
              <a:ln>
                <a:noFill/>
              </a:ln>
              <a:solidFill>
                <a:srgbClr val="2962FF"/>
              </a:solidFill>
              <a:effectLst/>
              <a:latin typeface="Arial" panose="020B0604020202020204" pitchFamily="34" charset="0"/>
              <a:hlinkClick r:id="rId2" tooltip="The Cray-1 Supercomputer - CHM Revolution"/>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3C4043"/>
                </a:solidFill>
                <a:effectLst/>
                <a:latin typeface="Roboto" panose="02000000000000000000" pitchFamily="2" charset="0"/>
                <a:hlinkClick r:id="rId2" tooltip="The Cray-1 Supercomputer - CHM Revolution"/>
              </a:rPr>
              <a:t>The Cray-1 Supercomputer - CHM Revolution</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5F6368"/>
                </a:solidFill>
                <a:effectLst/>
                <a:latin typeface="Roboto" panose="02000000000000000000" pitchFamily="2" charset="0"/>
                <a:hlinkClick r:id="rId2" tooltip="The Cray-1 Supercomputer - CHM Revolution"/>
              </a:rPr>
              <a:t>computerhistory.org</a:t>
            </a:r>
            <a:endParaRPr kumimoji="0" lang="en-US" altLang="en-US" sz="800" b="0" i="0"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Roboto" panose="02000000000000000000" pitchFamily="2"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Roboto" panose="02000000000000000000" pitchFamily="2" charset="0"/>
              </a:rPr>
              <a:t>These Two Guys Tried to Rebuild a Cray Supercomputer - The Atlantic</a:t>
            </a:r>
          </a:p>
          <a:p>
            <a:pPr marL="0" marR="0" lvl="0" indent="0" algn="l" defTabSz="914400" rtl="0" eaLnBrk="0" fontAlgn="t"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rgbClr val="2962FF"/>
                </a:solidFill>
                <a:effectLst/>
                <a:latin typeface="Roboto" panose="02000000000000000000" pitchFamily="2"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The Cray-1 Supercomputer - CHM Revolution">
            <a:hlinkClick r:id="rId2" tooltip="The Cray-1 Supercomputer - CHM Revolution"/>
            <a:extLst>
              <a:ext uri="{FF2B5EF4-FFF2-40B4-BE49-F238E27FC236}">
                <a16:creationId xmlns:a16="http://schemas.microsoft.com/office/drawing/2014/main" id="{194BD0CA-BAE5-DCED-619C-FAC99727A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638" y="1600200"/>
            <a:ext cx="3962400"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119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5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4">
                                            <p:txEl>
                                              <p:pRg st="2" end="2"/>
                                            </p:txEl>
                                          </p:spTgt>
                                        </p:tgtEl>
                                        <p:attrNameLst>
                                          <p:attrName>style.visibility</p:attrName>
                                        </p:attrNameLst>
                                      </p:cBhvr>
                                      <p:to>
                                        <p:strVal val="visible"/>
                                      </p:to>
                                    </p:set>
                                    <p:anim calcmode="lin" valueType="num">
                                      <p:cBhvr additive="base">
                                        <p:cTn id="13" dur="5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4">
                                            <p:txEl>
                                              <p:pRg st="4" end="4"/>
                                            </p:txEl>
                                          </p:spTgt>
                                        </p:tgtEl>
                                        <p:attrNameLst>
                                          <p:attrName>style.visibility</p:attrName>
                                        </p:attrNameLst>
                                      </p:cBhvr>
                                      <p:to>
                                        <p:strVal val="visible"/>
                                      </p:to>
                                    </p:set>
                                    <p:anim calcmode="lin" valueType="num">
                                      <p:cBhvr additive="base">
                                        <p:cTn id="19" dur="5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4">
                                            <p:txEl>
                                              <p:pRg st="6" end="6"/>
                                            </p:txEl>
                                          </p:spTgt>
                                        </p:tgtEl>
                                        <p:attrNameLst>
                                          <p:attrName>style.visibility</p:attrName>
                                        </p:attrNameLst>
                                      </p:cBhvr>
                                      <p:to>
                                        <p:strVal val="visible"/>
                                      </p:to>
                                    </p:set>
                                    <p:anim calcmode="lin" valueType="num">
                                      <p:cBhvr additive="base">
                                        <p:cTn id="25" dur="5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B5AB1C-0D4E-FD5A-8562-E6AD547F768C}"/>
              </a:ext>
            </a:extLst>
          </p:cNvPr>
          <p:cNvSpPr>
            <a:spLocks noGrp="1" noChangeArrowheads="1"/>
          </p:cNvSpPr>
          <p:nvPr>
            <p:ph type="title"/>
          </p:nvPr>
        </p:nvSpPr>
        <p:spPr/>
        <p:txBody>
          <a:bodyPr/>
          <a:lstStyle/>
          <a:p>
            <a:pPr eaLnBrk="1" fontAlgn="auto" hangingPunct="1">
              <a:spcAft>
                <a:spcPts val="0"/>
              </a:spcAft>
              <a:defRPr/>
            </a:pPr>
            <a:r>
              <a:rPr lang="en-US" altLang="en-US"/>
              <a:t>Intel 4004 Microprocessor - 1972</a:t>
            </a:r>
          </a:p>
        </p:txBody>
      </p:sp>
      <p:sp>
        <p:nvSpPr>
          <p:cNvPr id="122883" name="Rectangle 3">
            <a:extLst>
              <a:ext uri="{FF2B5EF4-FFF2-40B4-BE49-F238E27FC236}">
                <a16:creationId xmlns:a16="http://schemas.microsoft.com/office/drawing/2014/main" id="{97CED553-9B37-E0D8-2D6A-54F40355EAAA}"/>
              </a:ext>
            </a:extLst>
          </p:cNvPr>
          <p:cNvSpPr>
            <a:spLocks noGrp="1" noChangeArrowheads="1"/>
          </p:cNvSpPr>
          <p:nvPr>
            <p:ph type="body" sz="half" idx="1"/>
          </p:nvPr>
        </p:nvSpPr>
        <p:spPr>
          <a:xfrm>
            <a:off x="457200" y="1600200"/>
            <a:ext cx="4033838" cy="4530725"/>
          </a:xfrm>
        </p:spPr>
        <p:txBody>
          <a:bodyPr/>
          <a:lstStyle/>
          <a:p>
            <a:pPr eaLnBrk="1" fontAlgn="auto" hangingPunct="1">
              <a:lnSpc>
                <a:spcPct val="80000"/>
              </a:lnSpc>
              <a:spcAft>
                <a:spcPts val="0"/>
              </a:spcAft>
              <a:defRPr/>
            </a:pPr>
            <a:r>
              <a:rPr lang="en-US" altLang="en-US"/>
              <a:t>First commercially available micro-processor – first used in a programmable calculator</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This technology made the personal computer possible</a:t>
            </a:r>
          </a:p>
          <a:p>
            <a:pPr eaLnBrk="1" fontAlgn="auto" hangingPunct="1">
              <a:lnSpc>
                <a:spcPct val="80000"/>
              </a:lnSpc>
              <a:spcAft>
                <a:spcPts val="0"/>
              </a:spcAft>
              <a:buFont typeface="Wingdings" charset="2"/>
              <a:buNone/>
              <a:defRPr/>
            </a:pPr>
            <a:endParaRPr lang="en-US" altLang="en-US"/>
          </a:p>
          <a:p>
            <a:pPr eaLnBrk="1" fontAlgn="auto" hangingPunct="1">
              <a:lnSpc>
                <a:spcPct val="80000"/>
              </a:lnSpc>
              <a:spcAft>
                <a:spcPts val="0"/>
              </a:spcAft>
              <a:defRPr/>
            </a:pPr>
            <a:r>
              <a:rPr lang="en-US" altLang="en-US"/>
              <a:t>Contained 2300 transistors and ran at 100 khz</a:t>
            </a:r>
          </a:p>
        </p:txBody>
      </p:sp>
      <p:pic>
        <p:nvPicPr>
          <p:cNvPr id="65539" name="Picture 4" descr="[Intel 4004]">
            <a:extLst>
              <a:ext uri="{FF2B5EF4-FFF2-40B4-BE49-F238E27FC236}">
                <a16:creationId xmlns:a16="http://schemas.microsoft.com/office/drawing/2014/main" id="{A354F732-3537-9DB2-5DC5-49229D51225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48300" y="2836863"/>
            <a:ext cx="2438400" cy="20574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46BB285-C1CF-E8FF-700D-456D606E30BB}"/>
              </a:ext>
            </a:extLst>
          </p:cNvPr>
          <p:cNvSpPr>
            <a:spLocks noGrp="1" noChangeArrowheads="1"/>
          </p:cNvSpPr>
          <p:nvPr>
            <p:ph type="title"/>
          </p:nvPr>
        </p:nvSpPr>
        <p:spPr/>
        <p:txBody>
          <a:bodyPr/>
          <a:lstStyle/>
          <a:p>
            <a:pPr eaLnBrk="1" fontAlgn="auto" hangingPunct="1">
              <a:spcAft>
                <a:spcPts val="0"/>
              </a:spcAft>
              <a:defRPr/>
            </a:pPr>
            <a:r>
              <a:rPr lang="en-US" altLang="en-US" sz="3200"/>
              <a:t>Altair 8080, the first kit micro computer…1975</a:t>
            </a:r>
          </a:p>
        </p:txBody>
      </p:sp>
      <p:sp>
        <p:nvSpPr>
          <p:cNvPr id="83974" name="Rectangle 6">
            <a:extLst>
              <a:ext uri="{FF2B5EF4-FFF2-40B4-BE49-F238E27FC236}">
                <a16:creationId xmlns:a16="http://schemas.microsoft.com/office/drawing/2014/main" id="{B2BCC56C-8F6E-856F-3415-3F95A0609111}"/>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endParaRPr lang="en-US" sz="2800"/>
          </a:p>
        </p:txBody>
      </p:sp>
      <p:sp>
        <p:nvSpPr>
          <p:cNvPr id="83975" name="Rectangle 7">
            <a:extLst>
              <a:ext uri="{FF2B5EF4-FFF2-40B4-BE49-F238E27FC236}">
                <a16:creationId xmlns:a16="http://schemas.microsoft.com/office/drawing/2014/main" id="{A0D28123-F886-3465-828E-3418FDBF0DEB}"/>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buFont typeface="Wingdings" charset="0"/>
              <a:buChar char="n"/>
              <a:defRPr/>
            </a:pPr>
            <a:endParaRPr lang="en-US" sz="2800"/>
          </a:p>
        </p:txBody>
      </p:sp>
      <p:pic>
        <p:nvPicPr>
          <p:cNvPr id="66564" name="Picture 5" descr="2_10">
            <a:extLst>
              <a:ext uri="{FF2B5EF4-FFF2-40B4-BE49-F238E27FC236}">
                <a16:creationId xmlns:a16="http://schemas.microsoft.com/office/drawing/2014/main" id="{AD590366-C212-5C20-DF69-D643E54F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0" y="1600200"/>
            <a:ext cx="686435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EB5B8EB3-8F72-BAEA-F73E-2561496202B1}"/>
              </a:ext>
            </a:extLst>
          </p:cNvPr>
          <p:cNvSpPr>
            <a:spLocks noGrp="1" noChangeArrowheads="1"/>
          </p:cNvSpPr>
          <p:nvPr>
            <p:ph type="title"/>
          </p:nvPr>
        </p:nvSpPr>
        <p:spPr/>
        <p:txBody>
          <a:bodyPr/>
          <a:lstStyle/>
          <a:p>
            <a:pPr eaLnBrk="1" fontAlgn="auto" hangingPunct="1">
              <a:spcAft>
                <a:spcPts val="0"/>
              </a:spcAft>
              <a:defRPr/>
            </a:pPr>
            <a:r>
              <a:rPr lang="en-US" altLang="en-US"/>
              <a:t>Charles Babbage (1791–1871)</a:t>
            </a:r>
          </a:p>
        </p:txBody>
      </p:sp>
      <p:sp>
        <p:nvSpPr>
          <p:cNvPr id="19458" name="Rectangle 2">
            <a:extLst>
              <a:ext uri="{FF2B5EF4-FFF2-40B4-BE49-F238E27FC236}">
                <a16:creationId xmlns:a16="http://schemas.microsoft.com/office/drawing/2014/main" id="{08DE25F6-6F1F-E6F3-AF23-73C949A5DFC1}"/>
              </a:ext>
            </a:extLst>
          </p:cNvPr>
          <p:cNvSpPr>
            <a:spLocks noGrp="1" noChangeArrowheads="1"/>
          </p:cNvSpPr>
          <p:nvPr>
            <p:ph type="body" sz="half" idx="1"/>
          </p:nvPr>
        </p:nvSpPr>
        <p:spPr>
          <a:xfrm>
            <a:off x="3886200" y="1524000"/>
            <a:ext cx="4572000" cy="3962400"/>
          </a:xfrm>
        </p:spPr>
        <p:txBody>
          <a:bodyPr lIns="90487" tIns="44450" rIns="90487" bIns="44450">
            <a:normAutofit lnSpcReduction="10000"/>
          </a:bodyPr>
          <a:lstStyle/>
          <a:p>
            <a:pPr eaLnBrk="1" fontAlgn="auto" hangingPunct="1">
              <a:spcAft>
                <a:spcPts val="0"/>
              </a:spcAft>
              <a:defRPr/>
            </a:pPr>
            <a:r>
              <a:rPr lang="en-US" altLang="en-US" dirty="0"/>
              <a:t>First true pioneer of modern computing machines</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Designed two prototype calculating machines neither of which was practical to build at the time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Difference Engine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Analytical Engine</a:t>
            </a:r>
          </a:p>
        </p:txBody>
      </p:sp>
      <p:pic>
        <p:nvPicPr>
          <p:cNvPr id="28675" name="Picture 3">
            <a:extLst>
              <a:ext uri="{FF2B5EF4-FFF2-40B4-BE49-F238E27FC236}">
                <a16:creationId xmlns:a16="http://schemas.microsoft.com/office/drawing/2014/main" id="{59028A34-C5C3-2AD0-C03B-F3E6D638813A}"/>
              </a:ext>
            </a:extLst>
          </p:cNvPr>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811213" y="1852613"/>
            <a:ext cx="2630487" cy="3633787"/>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anim calcmode="lin" valueType="num">
                                      <p:cBhvr additive="base">
                                        <p:cTn id="13" dur="500" fill="hold"/>
                                        <p:tgtEl>
                                          <p:spTgt spid="1945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58">
                                            <p:txEl>
                                              <p:pRg st="4" end="4"/>
                                            </p:txEl>
                                          </p:spTgt>
                                        </p:tgtEl>
                                        <p:attrNameLst>
                                          <p:attrName>style.visibility</p:attrName>
                                        </p:attrNameLst>
                                      </p:cBhvr>
                                      <p:to>
                                        <p:strVal val="visible"/>
                                      </p:to>
                                    </p:set>
                                    <p:anim calcmode="lin" valueType="num">
                                      <p:cBhvr additive="base">
                                        <p:cTn id="19" dur="500" fill="hold"/>
                                        <p:tgtEl>
                                          <p:spTgt spid="1945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58">
                                            <p:txEl>
                                              <p:pRg st="6" end="6"/>
                                            </p:txEl>
                                          </p:spTgt>
                                        </p:tgtEl>
                                        <p:attrNameLst>
                                          <p:attrName>style.visibility</p:attrName>
                                        </p:attrNameLst>
                                      </p:cBhvr>
                                      <p:to>
                                        <p:strVal val="visible"/>
                                      </p:to>
                                    </p:set>
                                    <p:anim calcmode="lin" valueType="num">
                                      <p:cBhvr additive="base">
                                        <p:cTn id="25" dur="500" fill="hold"/>
                                        <p:tgtEl>
                                          <p:spTgt spid="19458">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2" name="Rectangle 8">
            <a:extLst>
              <a:ext uri="{FF2B5EF4-FFF2-40B4-BE49-F238E27FC236}">
                <a16:creationId xmlns:a16="http://schemas.microsoft.com/office/drawing/2014/main" id="{8374C184-6CE0-086A-9B30-687E9B3768ED}"/>
              </a:ext>
            </a:extLst>
          </p:cNvPr>
          <p:cNvSpPr>
            <a:spLocks noGrp="1" noChangeArrowheads="1"/>
          </p:cNvSpPr>
          <p:nvPr>
            <p:ph type="ctrTitle"/>
          </p:nvPr>
        </p:nvSpPr>
        <p:spPr>
          <a:xfrm>
            <a:off x="1657350" y="4464050"/>
            <a:ext cx="6858000" cy="1195388"/>
          </a:xfrm>
        </p:spPr>
        <p:txBody>
          <a:bodyPr/>
          <a:lstStyle/>
          <a:p>
            <a:pPr eaLnBrk="1" fontAlgn="auto" hangingPunct="1">
              <a:spcAft>
                <a:spcPts val="0"/>
              </a:spcAft>
              <a:defRPr/>
            </a:pPr>
            <a:endParaRPr lang="en-US"/>
          </a:p>
        </p:txBody>
      </p:sp>
      <p:sp>
        <p:nvSpPr>
          <p:cNvPr id="129033" name="Rectangle 9">
            <a:extLst>
              <a:ext uri="{FF2B5EF4-FFF2-40B4-BE49-F238E27FC236}">
                <a16:creationId xmlns:a16="http://schemas.microsoft.com/office/drawing/2014/main" id="{302274E6-9E56-7AAF-415C-7E5517ABD7F3}"/>
              </a:ext>
            </a:extLst>
          </p:cNvPr>
          <p:cNvSpPr>
            <a:spLocks noGrp="1" noChangeArrowheads="1"/>
          </p:cNvSpPr>
          <p:nvPr>
            <p:ph type="subTitle" idx="1"/>
          </p:nvPr>
        </p:nvSpPr>
        <p:spPr>
          <a:xfrm>
            <a:off x="1657350" y="3830638"/>
            <a:ext cx="6858000" cy="617537"/>
          </a:xfrm>
        </p:spPr>
        <p:txBody>
          <a:bodyPr/>
          <a:lstStyle/>
          <a:p>
            <a:pPr eaLnBrk="1" fontAlgn="auto" hangingPunct="1">
              <a:spcAft>
                <a:spcPts val="0"/>
              </a:spcAft>
              <a:defRPr/>
            </a:pPr>
            <a:endParaRPr lang="en-US"/>
          </a:p>
        </p:txBody>
      </p:sp>
      <p:pic>
        <p:nvPicPr>
          <p:cNvPr id="67587" name="Picture 7" descr="The Altair:">
            <a:extLst>
              <a:ext uri="{FF2B5EF4-FFF2-40B4-BE49-F238E27FC236}">
                <a16:creationId xmlns:a16="http://schemas.microsoft.com/office/drawing/2014/main" id="{DEF55088-5D5F-A40F-0374-2DEF138C9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3152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a:extLst>
              <a:ext uri="{FF2B5EF4-FFF2-40B4-BE49-F238E27FC236}">
                <a16:creationId xmlns:a16="http://schemas.microsoft.com/office/drawing/2014/main" id="{D544B79E-2ABF-DA8F-EB5C-96AA0A2186DD}"/>
              </a:ext>
            </a:extLst>
          </p:cNvPr>
          <p:cNvGraphicFramePr>
            <a:graphicFrameLocks noChangeAspect="1"/>
          </p:cNvGraphicFramePr>
          <p:nvPr/>
        </p:nvGraphicFramePr>
        <p:xfrm>
          <a:off x="685800" y="304800"/>
          <a:ext cx="7848600" cy="6224588"/>
        </p:xfrm>
        <a:graphic>
          <a:graphicData uri="http://schemas.openxmlformats.org/presentationml/2006/ole">
            <mc:AlternateContent xmlns:mc="http://schemas.openxmlformats.org/markup-compatibility/2006">
              <mc:Choice xmlns:v="urn:schemas-microsoft-com:vml" Requires="v">
                <p:oleObj name="Image" r:id="rId2" imgW="6718300" imgH="5334000" progId="Photoshop.Image.7">
                  <p:embed/>
                </p:oleObj>
              </mc:Choice>
              <mc:Fallback>
                <p:oleObj name="Image" r:id="rId2" imgW="6718300" imgH="5334000" progId="Photoshop.Image.7">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
                        <a:ext cx="7848600"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wozjobs">
            <a:extLst>
              <a:ext uri="{FF2B5EF4-FFF2-40B4-BE49-F238E27FC236}">
                <a16:creationId xmlns:a16="http://schemas.microsoft.com/office/drawing/2014/main" id="{F01B2CBC-4FA2-9B90-D831-4BE28F1EB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367463"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5">
            <a:extLst>
              <a:ext uri="{FF2B5EF4-FFF2-40B4-BE49-F238E27FC236}">
                <a16:creationId xmlns:a16="http://schemas.microsoft.com/office/drawing/2014/main" id="{D163DFC4-72E6-B742-77E4-C58CC62A6BD0}"/>
              </a:ext>
            </a:extLst>
          </p:cNvPr>
          <p:cNvSpPr txBox="1">
            <a:spLocks noChangeArrowheads="1"/>
          </p:cNvSpPr>
          <p:nvPr/>
        </p:nvSpPr>
        <p:spPr bwMode="auto">
          <a:xfrm>
            <a:off x="533400" y="0"/>
            <a:ext cx="784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400"/>
              <a:t>Developed in the family garage, Steve Wozniak and Steve Jobs with the first Apple I Computer in 1976. Sold for $666.66  - 200 were produced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AE7020A-5D02-DEA7-EFD6-B48BEA59AC76}"/>
              </a:ext>
            </a:extLst>
          </p:cNvPr>
          <p:cNvSpPr>
            <a:spLocks noChangeArrowheads="1"/>
          </p:cNvSpPr>
          <p:nvPr/>
        </p:nvSpPr>
        <p:spPr bwMode="auto">
          <a:xfrm>
            <a:off x="533400" y="-152400"/>
            <a:ext cx="13533438" cy="946150"/>
          </a:xfrm>
          <a:prstGeom prst="rect">
            <a:avLst/>
          </a:prstGeom>
          <a:noFill/>
          <a:ln>
            <a:noFill/>
          </a:ln>
          <a:effectLst/>
        </p:spPr>
        <p:txBody>
          <a:bodyPr anchor="ctr">
            <a:spAutoFit/>
          </a:bodyPr>
          <a:lstStyle/>
          <a:p>
            <a:pPr eaLnBrk="1" hangingPunct="1">
              <a:defRPr/>
            </a:pPr>
            <a:endParaRPr lang="en-US">
              <a:latin typeface="Verdana" charset="0"/>
              <a:ea typeface="ＭＳ Ｐゴシック" charset="-128"/>
            </a:endParaRPr>
          </a:p>
        </p:txBody>
      </p:sp>
      <p:pic>
        <p:nvPicPr>
          <p:cNvPr id="70658" name="Picture 1" descr="mage result for apple 1 auction">
            <a:hlinkClick r:id="rId2"/>
            <a:extLst>
              <a:ext uri="{FF2B5EF4-FFF2-40B4-BE49-F238E27FC236}">
                <a16:creationId xmlns:a16="http://schemas.microsoft.com/office/drawing/2014/main" id="{0AEEC513-2C6C-A6C2-313A-58362FFE9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7883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C796813-9A3A-2021-DAA1-1BECAE804698}"/>
              </a:ext>
            </a:extLst>
          </p:cNvPr>
          <p:cNvSpPr>
            <a:spLocks noChangeArrowheads="1"/>
          </p:cNvSpPr>
          <p:nvPr/>
        </p:nvSpPr>
        <p:spPr bwMode="auto">
          <a:xfrm>
            <a:off x="533400" y="2514600"/>
            <a:ext cx="13533438" cy="46038"/>
          </a:xfrm>
          <a:prstGeom prst="rect">
            <a:avLst/>
          </a:prstGeom>
          <a:noFill/>
          <a:ln>
            <a:noFill/>
          </a:ln>
          <a:effectLst/>
        </p:spPr>
        <p:txBody>
          <a:bodyPr anchor="ctr">
            <a:spAutoFit/>
          </a:bodyPr>
          <a:lstStyle/>
          <a:p>
            <a:pPr eaLnBrk="1" hangingPunct="1">
              <a:defRPr/>
            </a:pPr>
            <a:endParaRPr lang="en-US">
              <a:latin typeface="Verdana" charset="0"/>
              <a:ea typeface="ＭＳ Ｐゴシック" charset="-128"/>
            </a:endParaRPr>
          </a:p>
        </p:txBody>
      </p:sp>
      <p:sp>
        <p:nvSpPr>
          <p:cNvPr id="70660" name="TextBox 6">
            <a:extLst>
              <a:ext uri="{FF2B5EF4-FFF2-40B4-BE49-F238E27FC236}">
                <a16:creationId xmlns:a16="http://schemas.microsoft.com/office/drawing/2014/main" id="{A9D0F753-AF6F-2324-4582-9EC3888E7C45}"/>
              </a:ext>
            </a:extLst>
          </p:cNvPr>
          <p:cNvSpPr txBox="1">
            <a:spLocks noChangeArrowheads="1"/>
          </p:cNvSpPr>
          <p:nvPr/>
        </p:nvSpPr>
        <p:spPr bwMode="auto">
          <a:xfrm>
            <a:off x="304800" y="5105400"/>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eaLnBrk="1" hangingPunct="1"/>
            <a:r>
              <a:rPr lang="en-US" altLang="en-US" sz="2400" dirty="0"/>
              <a:t>An original, unmodified Apple 1 computer brought over $300,000 at auction two years ago…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pple I computer 1976">
            <a:hlinkClick r:id="rId2"/>
            <a:extLst>
              <a:ext uri="{FF2B5EF4-FFF2-40B4-BE49-F238E27FC236}">
                <a16:creationId xmlns:a16="http://schemas.microsoft.com/office/drawing/2014/main" id="{58041284-3770-1359-A60A-8D462D26A75B}"/>
              </a:ext>
            </a:extLst>
          </p:cNvPr>
          <p:cNvSpPr>
            <a:spLocks noChangeAspect="1" noChangeArrowheads="1"/>
          </p:cNvSpPr>
          <p:nvPr/>
        </p:nvSpPr>
        <p:spPr bwMode="auto">
          <a:xfrm>
            <a:off x="69850" y="-327025"/>
            <a:ext cx="304800"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883" name="Picture 3" descr="History of computers: Apple I computer 1976">
            <a:extLst>
              <a:ext uri="{FF2B5EF4-FFF2-40B4-BE49-F238E27FC236}">
                <a16:creationId xmlns:a16="http://schemas.microsoft.com/office/drawing/2014/main" id="{6E1326C1-7F53-C28A-3537-26BE3277F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457200"/>
            <a:ext cx="826346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D5B8457-C448-035B-3F41-7216389B8D76}"/>
              </a:ext>
            </a:extLst>
          </p:cNvPr>
          <p:cNvSpPr>
            <a:spLocks noChangeArrowheads="1"/>
          </p:cNvSpPr>
          <p:nvPr/>
        </p:nvSpPr>
        <p:spPr bwMode="auto">
          <a:xfrm>
            <a:off x="374651" y="156893"/>
            <a:ext cx="11830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br>
            <a:endParaRPr kumimoji="0" lang="en-US" altLang="en-US" sz="18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88CDBD4F-B48D-922F-05C8-8DA4C08A4FAA}"/>
              </a:ext>
            </a:extLst>
          </p:cNvPr>
          <p:cNvSpPr txBox="1"/>
          <p:nvPr/>
        </p:nvSpPr>
        <p:spPr>
          <a:xfrm>
            <a:off x="374650" y="5410200"/>
            <a:ext cx="8263467" cy="646331"/>
          </a:xfrm>
          <a:prstGeom prst="rect">
            <a:avLst/>
          </a:prstGeom>
          <a:noFill/>
        </p:spPr>
        <p:txBody>
          <a:bodyPr wrap="square" rtlCol="0">
            <a:spAutoFit/>
          </a:bodyPr>
          <a:lstStyle/>
          <a:p>
            <a:r>
              <a:rPr lang="en-US" dirty="0"/>
              <a:t>The Apple 1 computers were packaged by their owners in homemade enclosures.</a:t>
            </a:r>
          </a:p>
        </p:txBody>
      </p:sp>
    </p:spTree>
    <p:extLst>
      <p:ext uri="{BB962C8B-B14F-4D97-AF65-F5344CB8AC3E}">
        <p14:creationId xmlns:p14="http://schemas.microsoft.com/office/powerpoint/2010/main" val="3092809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C8FD-9456-9138-9821-BD8A0C39A8A0}"/>
              </a:ext>
            </a:extLst>
          </p:cNvPr>
          <p:cNvSpPr>
            <a:spLocks noGrp="1"/>
          </p:cNvSpPr>
          <p:nvPr>
            <p:ph type="title"/>
          </p:nvPr>
        </p:nvSpPr>
        <p:spPr/>
        <p:txBody>
          <a:bodyPr/>
          <a:lstStyle/>
          <a:p>
            <a:r>
              <a:rPr lang="en-US" dirty="0"/>
              <a:t>    1978   Radio Shack TRS-80</a:t>
            </a:r>
            <a:br>
              <a:rPr lang="en-US" dirty="0"/>
            </a:br>
            <a:r>
              <a:rPr lang="en-US" dirty="0"/>
              <a:t>         First PC sold at Retail</a:t>
            </a:r>
          </a:p>
        </p:txBody>
      </p:sp>
      <p:pic>
        <p:nvPicPr>
          <p:cNvPr id="1041" name="Picture 17" descr="Radio Shack TRS-80 Model 1 Personal Computer">
            <a:extLst>
              <a:ext uri="{FF2B5EF4-FFF2-40B4-BE49-F238E27FC236}">
                <a16:creationId xmlns:a16="http://schemas.microsoft.com/office/drawing/2014/main" id="{11A85AE5-A80C-42DA-5330-53D2D9161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75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4F6DA5F-6D4F-8619-C684-E2CCAC226F47}"/>
              </a:ext>
            </a:extLst>
          </p:cNvPr>
          <p:cNvSpPr>
            <a:spLocks noGrp="1" noChangeArrowheads="1"/>
          </p:cNvSpPr>
          <p:nvPr>
            <p:ph type="title"/>
          </p:nvPr>
        </p:nvSpPr>
        <p:spPr/>
        <p:txBody>
          <a:bodyPr/>
          <a:lstStyle/>
          <a:p>
            <a:pPr eaLnBrk="1" fontAlgn="auto" hangingPunct="1">
              <a:spcAft>
                <a:spcPts val="0"/>
              </a:spcAft>
              <a:defRPr/>
            </a:pPr>
            <a:r>
              <a:rPr lang="en-US" altLang="en-US" dirty="0"/>
              <a:t>The Apple II  - 1980</a:t>
            </a:r>
          </a:p>
        </p:txBody>
      </p:sp>
      <p:sp>
        <p:nvSpPr>
          <p:cNvPr id="118787" name="Rectangle 3">
            <a:extLst>
              <a:ext uri="{FF2B5EF4-FFF2-40B4-BE49-F238E27FC236}">
                <a16:creationId xmlns:a16="http://schemas.microsoft.com/office/drawing/2014/main" id="{53A68BD6-39F7-0B84-8284-1D780ACDAF0E}"/>
              </a:ext>
            </a:extLst>
          </p:cNvPr>
          <p:cNvSpPr>
            <a:spLocks noGrp="1" noChangeArrowheads="1"/>
          </p:cNvSpPr>
          <p:nvPr>
            <p:ph type="body" sz="half" idx="1"/>
          </p:nvPr>
        </p:nvSpPr>
        <p:spPr>
          <a:xfrm>
            <a:off x="457200" y="1600200"/>
            <a:ext cx="3959847" cy="4530725"/>
          </a:xfrm>
        </p:spPr>
        <p:txBody>
          <a:bodyPr>
            <a:normAutofit lnSpcReduction="10000"/>
          </a:bodyPr>
          <a:lstStyle/>
          <a:p>
            <a:pPr eaLnBrk="1" fontAlgn="auto" hangingPunct="1">
              <a:spcAft>
                <a:spcPts val="0"/>
              </a:spcAft>
              <a:defRPr/>
            </a:pPr>
            <a:r>
              <a:rPr lang="en-US" altLang="en-US" dirty="0"/>
              <a:t>The first commercially available Apple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Initially sold to Wall St. bankers who wanted the </a:t>
            </a:r>
            <a:r>
              <a:rPr lang="en-US" altLang="en-US" dirty="0">
                <a:solidFill>
                  <a:srgbClr val="FF0000"/>
                </a:solidFill>
              </a:rPr>
              <a:t>Spread-sheet</a:t>
            </a:r>
            <a:r>
              <a:rPr lang="en-US" altLang="en-US" dirty="0"/>
              <a:t> program called </a:t>
            </a:r>
            <a:r>
              <a:rPr lang="en-US" altLang="en-US" dirty="0" err="1">
                <a:solidFill>
                  <a:srgbClr val="FF0000"/>
                </a:solidFill>
              </a:rPr>
              <a:t>Visicalc</a:t>
            </a:r>
            <a:r>
              <a:rPr lang="en-US" altLang="en-US" dirty="0"/>
              <a:t> which ran on the Apple II</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Put Apple on the Map</a:t>
            </a:r>
          </a:p>
          <a:p>
            <a:pPr eaLnBrk="1" fontAlgn="auto" hangingPunct="1">
              <a:spcAft>
                <a:spcPts val="0"/>
              </a:spcAft>
              <a:defRPr/>
            </a:pPr>
            <a:r>
              <a:rPr lang="en-US" altLang="en-US" dirty="0">
                <a:solidFill>
                  <a:srgbClr val="FF0000"/>
                </a:solidFill>
              </a:rPr>
              <a:t>Over 6 million produced through 1992!!</a:t>
            </a:r>
          </a:p>
        </p:txBody>
      </p:sp>
      <p:pic>
        <p:nvPicPr>
          <p:cNvPr id="72707" name="Picture 4" descr="[Apple II]">
            <a:extLst>
              <a:ext uri="{FF2B5EF4-FFF2-40B4-BE49-F238E27FC236}">
                <a16:creationId xmlns:a16="http://schemas.microsoft.com/office/drawing/2014/main" id="{ABE1F5BC-1CA9-B9D4-D04E-83F8DE7D6D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6425" y="1295400"/>
            <a:ext cx="4706938" cy="31543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a:extLst>
              <a:ext uri="{FF2B5EF4-FFF2-40B4-BE49-F238E27FC236}">
                <a16:creationId xmlns:a16="http://schemas.microsoft.com/office/drawing/2014/main" id="{F843C828-95D0-8A08-919D-7D1B65B3B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5">
            <a:extLst>
              <a:ext uri="{FF2B5EF4-FFF2-40B4-BE49-F238E27FC236}">
                <a16:creationId xmlns:a16="http://schemas.microsoft.com/office/drawing/2014/main" id="{4208FD15-8EBC-E1F0-8D26-FCDCA072CC44}"/>
              </a:ext>
            </a:extLst>
          </p:cNvPr>
          <p:cNvSpPr txBox="1">
            <a:spLocks noChangeArrowheads="1"/>
          </p:cNvSpPr>
          <p:nvPr/>
        </p:nvSpPr>
        <p:spPr bwMode="auto">
          <a:xfrm>
            <a:off x="1066800" y="565785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400"/>
              <a:t>My daughter Amanda, programming my Apple II Computer at 18 months old!  			 1983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515E9C8C-E43F-2588-7206-4C25C1344ECB}"/>
              </a:ext>
            </a:extLst>
          </p:cNvPr>
          <p:cNvSpPr>
            <a:spLocks noGrp="1" noChangeArrowheads="1"/>
          </p:cNvSpPr>
          <p:nvPr>
            <p:ph type="title"/>
          </p:nvPr>
        </p:nvSpPr>
        <p:spPr/>
        <p:txBody>
          <a:bodyPr/>
          <a:lstStyle/>
          <a:p>
            <a:pPr eaLnBrk="1" fontAlgn="auto" hangingPunct="1">
              <a:spcAft>
                <a:spcPts val="0"/>
              </a:spcAft>
              <a:defRPr/>
            </a:pPr>
            <a:r>
              <a:rPr lang="en-US" altLang="en-US"/>
              <a:t>The Osborne 1 - 1981</a:t>
            </a:r>
          </a:p>
        </p:txBody>
      </p:sp>
      <p:pic>
        <p:nvPicPr>
          <p:cNvPr id="74754" name="Picture 7" descr="[Osborne 1 Portable]">
            <a:extLst>
              <a:ext uri="{FF2B5EF4-FFF2-40B4-BE49-F238E27FC236}">
                <a16:creationId xmlns:a16="http://schemas.microsoft.com/office/drawing/2014/main" id="{3C1DBD86-F186-AA3C-8393-A159C4950C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00" y="2187575"/>
            <a:ext cx="4114800" cy="3386138"/>
          </a:xfrm>
        </p:spPr>
      </p:pic>
      <p:sp>
        <p:nvSpPr>
          <p:cNvPr id="110598" name="Rectangle 6">
            <a:extLst>
              <a:ext uri="{FF2B5EF4-FFF2-40B4-BE49-F238E27FC236}">
                <a16:creationId xmlns:a16="http://schemas.microsoft.com/office/drawing/2014/main" id="{538D5079-6E4A-C92B-6496-EEC97626B356}"/>
              </a:ext>
            </a:extLst>
          </p:cNvPr>
          <p:cNvSpPr>
            <a:spLocks noGrp="1" noChangeArrowheads="1"/>
          </p:cNvSpPr>
          <p:nvPr>
            <p:ph type="body" sz="half" idx="2"/>
          </p:nvPr>
        </p:nvSpPr>
        <p:spPr>
          <a:xfrm>
            <a:off x="4652963" y="1600200"/>
            <a:ext cx="4033837" cy="4530725"/>
          </a:xfrm>
        </p:spPr>
        <p:txBody>
          <a:bodyPr/>
          <a:lstStyle/>
          <a:p>
            <a:pPr eaLnBrk="1" fontAlgn="auto" hangingPunct="1">
              <a:spcAft>
                <a:spcPts val="0"/>
              </a:spcAft>
              <a:defRPr/>
            </a:pPr>
            <a:r>
              <a:rPr lang="en-US" altLang="en-US" sz="2800"/>
              <a:t>The first </a:t>
            </a:r>
            <a:r>
              <a:rPr lang="ja-JP" altLang="en-US" sz="2800">
                <a:latin typeface="Arial" charset="0"/>
              </a:rPr>
              <a:t>“</a:t>
            </a:r>
            <a:r>
              <a:rPr lang="en-US" altLang="ja-JP" sz="2800"/>
              <a:t>portable</a:t>
            </a:r>
            <a:r>
              <a:rPr lang="ja-JP" altLang="en-US" sz="2800">
                <a:latin typeface="Arial" charset="0"/>
              </a:rPr>
              <a:t>”</a:t>
            </a:r>
            <a:r>
              <a:rPr lang="en-US" altLang="ja-JP" sz="2800"/>
              <a:t> personal computer</a:t>
            </a:r>
          </a:p>
          <a:p>
            <a:pPr eaLnBrk="1" fontAlgn="auto" hangingPunct="1">
              <a:spcAft>
                <a:spcPts val="0"/>
              </a:spcAft>
              <a:defRPr/>
            </a:pPr>
            <a:r>
              <a:rPr lang="en-US" altLang="en-US" sz="2800"/>
              <a:t>Came with lot</a:t>
            </a:r>
            <a:r>
              <a:rPr lang="ja-JP" altLang="en-US" sz="2800">
                <a:latin typeface="Arial" charset="0"/>
              </a:rPr>
              <a:t>’</a:t>
            </a:r>
            <a:r>
              <a:rPr lang="en-US" altLang="ja-JP" sz="2800"/>
              <a:t>s of software bundled</a:t>
            </a:r>
          </a:p>
          <a:p>
            <a:pPr eaLnBrk="1" fontAlgn="auto" hangingPunct="1">
              <a:spcAft>
                <a:spcPts val="0"/>
              </a:spcAft>
              <a:defRPr/>
            </a:pPr>
            <a:r>
              <a:rPr lang="en-US" altLang="en-US" sz="2800"/>
              <a:t>Only weighed about 40 lbs and sold for $1795</a:t>
            </a:r>
          </a:p>
          <a:p>
            <a:pPr eaLnBrk="1" fontAlgn="auto" hangingPunct="1">
              <a:spcAft>
                <a:spcPts val="0"/>
              </a:spcAft>
              <a:defRPr/>
            </a:pPr>
            <a:r>
              <a:rPr lang="en-US" altLang="en-US" sz="2800"/>
              <a:t>Note the large 5</a:t>
            </a:r>
            <a:r>
              <a:rPr lang="ja-JP" altLang="en-US" sz="2800">
                <a:latin typeface="Arial" charset="0"/>
              </a:rPr>
              <a:t>”</a:t>
            </a:r>
            <a:r>
              <a:rPr lang="en-US" altLang="ja-JP" sz="2800"/>
              <a:t> screen!</a:t>
            </a:r>
            <a:endParaRPr lang="en-US" altLang="en-US"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4" name="Rectangle 10">
            <a:extLst>
              <a:ext uri="{FF2B5EF4-FFF2-40B4-BE49-F238E27FC236}">
                <a16:creationId xmlns:a16="http://schemas.microsoft.com/office/drawing/2014/main" id="{7A12E6B7-027B-59AC-4F48-B4ED156C659A}"/>
              </a:ext>
            </a:extLst>
          </p:cNvPr>
          <p:cNvSpPr>
            <a:spLocks noGrp="1" noChangeArrowheads="1"/>
          </p:cNvSpPr>
          <p:nvPr>
            <p:ph type="title"/>
          </p:nvPr>
        </p:nvSpPr>
        <p:spPr/>
        <p:txBody>
          <a:bodyPr/>
          <a:lstStyle/>
          <a:p>
            <a:pPr eaLnBrk="1" fontAlgn="auto" hangingPunct="1">
              <a:spcAft>
                <a:spcPts val="0"/>
              </a:spcAft>
              <a:defRPr/>
            </a:pPr>
            <a:r>
              <a:rPr lang="en-US" altLang="en-US"/>
              <a:t>IBM PC - 1982</a:t>
            </a:r>
          </a:p>
        </p:txBody>
      </p:sp>
      <p:sp>
        <p:nvSpPr>
          <p:cNvPr id="98315" name="Rectangle 11">
            <a:extLst>
              <a:ext uri="{FF2B5EF4-FFF2-40B4-BE49-F238E27FC236}">
                <a16:creationId xmlns:a16="http://schemas.microsoft.com/office/drawing/2014/main" id="{48B20268-CC1B-11D2-45EA-0C5AE5D9575C}"/>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a:t>IBM</a:t>
            </a:r>
            <a:r>
              <a:rPr lang="ja-JP" altLang="en-US">
                <a:latin typeface="Arial" charset="0"/>
              </a:rPr>
              <a:t>’</a:t>
            </a:r>
            <a:r>
              <a:rPr lang="en-US" altLang="ja-JP"/>
              <a:t>s first PC</a:t>
            </a:r>
          </a:p>
          <a:p>
            <a:pPr eaLnBrk="1" fontAlgn="auto" hangingPunct="1">
              <a:spcAft>
                <a:spcPts val="0"/>
              </a:spcAft>
              <a:defRPr/>
            </a:pPr>
            <a:r>
              <a:rPr lang="en-US" altLang="en-US"/>
              <a:t>Signaled a significant shift for the giant manufacturer</a:t>
            </a:r>
          </a:p>
          <a:p>
            <a:pPr eaLnBrk="1" fontAlgn="auto" hangingPunct="1">
              <a:spcAft>
                <a:spcPts val="0"/>
              </a:spcAft>
              <a:defRPr/>
            </a:pPr>
            <a:r>
              <a:rPr lang="en-US" altLang="en-US"/>
              <a:t>Established a new standard which is still being built on today</a:t>
            </a:r>
          </a:p>
          <a:p>
            <a:pPr eaLnBrk="1" fontAlgn="auto" hangingPunct="1">
              <a:spcAft>
                <a:spcPts val="0"/>
              </a:spcAft>
              <a:defRPr/>
            </a:pPr>
            <a:r>
              <a:rPr lang="en-US" altLang="en-US"/>
              <a:t>Operating system written by Bill Gates &amp; Co. at Microsoft</a:t>
            </a:r>
          </a:p>
        </p:txBody>
      </p:sp>
      <p:sp>
        <p:nvSpPr>
          <p:cNvPr id="75779" name="Rectangle 12">
            <a:extLst>
              <a:ext uri="{FF2B5EF4-FFF2-40B4-BE49-F238E27FC236}">
                <a16:creationId xmlns:a16="http://schemas.microsoft.com/office/drawing/2014/main" id="{087AE904-88EC-DE8E-604C-E3E59663DB35}"/>
              </a:ext>
            </a:extLst>
          </p:cNvPr>
          <p:cNvSpPr>
            <a:spLocks noGrp="1" noChangeArrowheads="1" noTextEdit="1"/>
          </p:cNvSpPr>
          <p:nvPr>
            <p:ph type="clipArt" sz="half" idx="2"/>
          </p:nvPr>
        </p:nvSpPr>
        <p:spPr bwMode="auto">
          <a:xfrm>
            <a:off x="4652963" y="1600200"/>
            <a:ext cx="4033837" cy="4530725"/>
          </a:xfrm>
        </p:spPr>
        <p:txBody>
          <a:bodyPr/>
          <a:lstStyle/>
          <a:p>
            <a:endParaRPr lang="en-US"/>
          </a:p>
        </p:txBody>
      </p:sp>
      <p:sp>
        <p:nvSpPr>
          <p:cNvPr id="75780" name="Rectangle 8">
            <a:extLst>
              <a:ext uri="{FF2B5EF4-FFF2-40B4-BE49-F238E27FC236}">
                <a16:creationId xmlns:a16="http://schemas.microsoft.com/office/drawing/2014/main" id="{48789175-18B0-7A2F-3DFA-743380698FC4}"/>
              </a:ext>
            </a:extLst>
          </p:cNvPr>
          <p:cNvSpPr>
            <a:spLocks noChangeArrowheads="1"/>
          </p:cNvSpPr>
          <p:nvPr/>
        </p:nvSpPr>
        <p:spPr bwMode="auto">
          <a:xfrm>
            <a:off x="3303588" y="2309813"/>
            <a:ext cx="25368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400">
                <a:latin typeface="Times New Roman" panose="02020603050405020304" pitchFamily="18" charset="0"/>
              </a:rPr>
              <a:t>  </a:t>
            </a:r>
            <a:r>
              <a:rPr lang="en-US" altLang="en-US" sz="11700">
                <a:latin typeface="Times New Roman" panose="02020603050405020304" pitchFamily="18" charset="0"/>
              </a:rPr>
              <a:t> </a:t>
            </a:r>
            <a:r>
              <a:rPr lang="en-US" altLang="en-US" sz="2400">
                <a:latin typeface="Times New Roman" panose="02020603050405020304" pitchFamily="18" charset="0"/>
              </a:rPr>
              <a:t>                        </a:t>
            </a:r>
            <a:endParaRPr lang="en-US" altLang="en-US" sz="1600" b="1">
              <a:latin typeface="Times New Roman" panose="02020603050405020304" pitchFamily="18" charset="0"/>
            </a:endParaRPr>
          </a:p>
          <a:p>
            <a:endParaRPr lang="en-US" altLang="en-US" sz="2400">
              <a:latin typeface="Times New Roman" panose="02020603050405020304" pitchFamily="18" charset="0"/>
            </a:endParaRPr>
          </a:p>
        </p:txBody>
      </p:sp>
      <p:pic>
        <p:nvPicPr>
          <p:cNvPr id="75781" name="Picture 9" descr="[IBM PC]">
            <a:extLst>
              <a:ext uri="{FF2B5EF4-FFF2-40B4-BE49-F238E27FC236}">
                <a16:creationId xmlns:a16="http://schemas.microsoft.com/office/drawing/2014/main" id="{DBE72A04-EBF8-98B4-E9AD-4E00AB3A7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A58B-4F2D-5E43-A4B0-1E6D90366131}"/>
              </a:ext>
            </a:extLst>
          </p:cNvPr>
          <p:cNvSpPr>
            <a:spLocks noGrp="1"/>
          </p:cNvSpPr>
          <p:nvPr>
            <p:ph type="title"/>
          </p:nvPr>
        </p:nvSpPr>
        <p:spPr/>
        <p:txBody>
          <a:bodyPr/>
          <a:lstStyle/>
          <a:p>
            <a:r>
              <a:rPr lang="en-US" dirty="0"/>
              <a:t>          The Difference Engine</a:t>
            </a:r>
          </a:p>
        </p:txBody>
      </p:sp>
      <p:sp>
        <p:nvSpPr>
          <p:cNvPr id="3" name="Text Placeholder 2">
            <a:extLst>
              <a:ext uri="{FF2B5EF4-FFF2-40B4-BE49-F238E27FC236}">
                <a16:creationId xmlns:a16="http://schemas.microsoft.com/office/drawing/2014/main" id="{78EA4ED5-C4B7-E657-6142-A31CC393A07B}"/>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7F85C8AF-A74F-197F-3C4A-6069024B5015}"/>
              </a:ext>
            </a:extLst>
          </p:cNvPr>
          <p:cNvSpPr>
            <a:spLocks noGrp="1"/>
          </p:cNvSpPr>
          <p:nvPr>
            <p:ph type="clipArt" sz="half" idx="2"/>
          </p:nvPr>
        </p:nvSpPr>
        <p:spPr/>
        <p:txBody>
          <a:bodyPr/>
          <a:lstStyle/>
          <a:p>
            <a:endParaRPr lang="en-US"/>
          </a:p>
        </p:txBody>
      </p:sp>
      <p:pic>
        <p:nvPicPr>
          <p:cNvPr id="1026" name="Picture 2" descr="Difference Engine No.2">
            <a:extLst>
              <a:ext uri="{FF2B5EF4-FFF2-40B4-BE49-F238E27FC236}">
                <a16:creationId xmlns:a16="http://schemas.microsoft.com/office/drawing/2014/main" id="{05541D3B-231E-4610-E131-DC82B9453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1287"/>
            <a:ext cx="9144000" cy="544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60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87ED343-A906-D825-92E9-C422B07B268E}"/>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dirty="0"/>
              <a:t>The Computer Company that         			</a:t>
            </a:r>
            <a:r>
              <a:rPr lang="en-US" altLang="en-US" dirty="0" err="1"/>
              <a:t>wasn</a:t>
            </a:r>
            <a:r>
              <a:rPr lang="ja-JP" altLang="en-US" dirty="0"/>
              <a:t>’</a:t>
            </a:r>
            <a:r>
              <a:rPr lang="en-US" altLang="ja-JP" dirty="0"/>
              <a:t>t, Xerox</a:t>
            </a:r>
            <a:endParaRPr lang="en-US" altLang="en-US" dirty="0"/>
          </a:p>
        </p:txBody>
      </p:sp>
      <p:sp>
        <p:nvSpPr>
          <p:cNvPr id="54275" name="Rectangle 3">
            <a:extLst>
              <a:ext uri="{FF2B5EF4-FFF2-40B4-BE49-F238E27FC236}">
                <a16:creationId xmlns:a16="http://schemas.microsoft.com/office/drawing/2014/main" id="{BDF58DC0-485B-DEE4-2BAE-494545AB8285}"/>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sz="2800" dirty="0"/>
              <a:t>Many of the innovations that became part of the Personal Computer scene were actually invented at XEROX </a:t>
            </a:r>
            <a:r>
              <a:rPr lang="en-US" altLang="en-US" sz="2800" dirty="0" err="1"/>
              <a:t>Parc</a:t>
            </a:r>
            <a:r>
              <a:rPr lang="en-US" altLang="en-US" sz="2800" dirty="0"/>
              <a:t> (Palo Alto Research Center)</a:t>
            </a:r>
          </a:p>
          <a:p>
            <a:pPr eaLnBrk="1" fontAlgn="auto" hangingPunct="1">
              <a:spcAft>
                <a:spcPts val="0"/>
              </a:spcAft>
              <a:buFont typeface="Wingdings" charset="2"/>
              <a:buNone/>
              <a:defRPr/>
            </a:pPr>
            <a:endParaRPr lang="en-US" altLang="en-US" sz="2800" dirty="0"/>
          </a:p>
          <a:p>
            <a:pPr eaLnBrk="1" fontAlgn="auto" hangingPunct="1">
              <a:spcAft>
                <a:spcPts val="0"/>
              </a:spcAft>
              <a:defRPr/>
            </a:pPr>
            <a:r>
              <a:rPr lang="en-US" altLang="en-US" sz="2800" dirty="0"/>
              <a:t>Xerox was never able to successfully exploit those innovations that included the mouse, graphic user interface and the concept of WYSIWYG,</a:t>
            </a:r>
          </a:p>
          <a:p>
            <a:pPr lvl="1" eaLnBrk="1" fontAlgn="auto" hangingPunct="1">
              <a:spcAft>
                <a:spcPts val="0"/>
              </a:spcAft>
              <a:buFontTx/>
              <a:buNone/>
              <a:defRPr/>
            </a:pPr>
            <a:r>
              <a:rPr lang="en-US" altLang="en-US" dirty="0"/>
              <a:t>         </a:t>
            </a:r>
            <a:r>
              <a:rPr lang="en-US" altLang="en-US" sz="2800" dirty="0">
                <a:solidFill>
                  <a:srgbClr val="FF0000"/>
                </a:solidFill>
              </a:rPr>
              <a:t>(What you see is what you get)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a:extLst>
              <a:ext uri="{FF2B5EF4-FFF2-40B4-BE49-F238E27FC236}">
                <a16:creationId xmlns:a16="http://schemas.microsoft.com/office/drawing/2014/main" id="{C6D5C502-06A5-ED9E-E07B-7CC563F352E8}"/>
              </a:ext>
            </a:extLst>
          </p:cNvPr>
          <p:cNvSpPr>
            <a:spLocks noGrp="1" noChangeArrowheads="1"/>
          </p:cNvSpPr>
          <p:nvPr>
            <p:ph type="title"/>
          </p:nvPr>
        </p:nvSpPr>
        <p:spPr>
          <a:xfrm>
            <a:off x="628650" y="1"/>
            <a:ext cx="7886700" cy="609600"/>
          </a:xfrm>
        </p:spPr>
        <p:txBody>
          <a:bodyPr>
            <a:normAutofit fontScale="90000"/>
          </a:bodyPr>
          <a:lstStyle/>
          <a:p>
            <a:pPr eaLnBrk="1" fontAlgn="auto" hangingPunct="1">
              <a:spcAft>
                <a:spcPts val="0"/>
              </a:spcAft>
              <a:defRPr/>
            </a:pPr>
            <a:r>
              <a:rPr lang="en-US" altLang="en-US" dirty="0"/>
              <a:t>Xerox Star 1982</a:t>
            </a:r>
          </a:p>
        </p:txBody>
      </p:sp>
      <p:pic>
        <p:nvPicPr>
          <p:cNvPr id="77826" name="Picture 6" descr="xerox_star">
            <a:extLst>
              <a:ext uri="{FF2B5EF4-FFF2-40B4-BE49-F238E27FC236}">
                <a16:creationId xmlns:a16="http://schemas.microsoft.com/office/drawing/2014/main" id="{6D5BAB40-33B7-B607-28B7-496E3EA78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36588"/>
            <a:ext cx="685800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a:extLst>
              <a:ext uri="{FF2B5EF4-FFF2-40B4-BE49-F238E27FC236}">
                <a16:creationId xmlns:a16="http://schemas.microsoft.com/office/drawing/2014/main" id="{A1B48808-E8F0-8F4C-5C50-1B60413DBC7C}"/>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a:t>Xerox Star GUI</a:t>
            </a:r>
          </a:p>
        </p:txBody>
      </p:sp>
      <p:pic>
        <p:nvPicPr>
          <p:cNvPr id="78850" name="Picture 6" descr="figure1">
            <a:extLst>
              <a:ext uri="{FF2B5EF4-FFF2-40B4-BE49-F238E27FC236}">
                <a16:creationId xmlns:a16="http://schemas.microsoft.com/office/drawing/2014/main" id="{FE8AA24F-FFAA-1BC7-CE76-35FE38E34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3341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5A2285EE-ADFF-C742-E245-796DC5EEE8A1}"/>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Apple MacIntosh - 1984</a:t>
            </a:r>
          </a:p>
        </p:txBody>
      </p:sp>
      <p:sp>
        <p:nvSpPr>
          <p:cNvPr id="113669" name="Rectangle 5">
            <a:extLst>
              <a:ext uri="{FF2B5EF4-FFF2-40B4-BE49-F238E27FC236}">
                <a16:creationId xmlns:a16="http://schemas.microsoft.com/office/drawing/2014/main" id="{D5710522-53D8-E2E7-DDA1-93B41161891C}"/>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a:t>Second PC with GUI interface</a:t>
            </a:r>
          </a:p>
          <a:p>
            <a:pPr eaLnBrk="1" fontAlgn="auto" hangingPunct="1">
              <a:spcAft>
                <a:spcPts val="0"/>
              </a:spcAft>
              <a:defRPr/>
            </a:pPr>
            <a:r>
              <a:rPr lang="en-US" altLang="en-US"/>
              <a:t>Adopted from the work that was done at Xerox</a:t>
            </a:r>
          </a:p>
          <a:p>
            <a:pPr eaLnBrk="1" fontAlgn="auto" hangingPunct="1">
              <a:spcAft>
                <a:spcPts val="0"/>
              </a:spcAft>
              <a:defRPr/>
            </a:pPr>
            <a:r>
              <a:rPr lang="en-US" altLang="en-US"/>
              <a:t>Designed to be a computer appliance for </a:t>
            </a:r>
            <a:r>
              <a:rPr lang="ja-JP" altLang="en-US">
                <a:latin typeface="Arial" charset="0"/>
              </a:rPr>
              <a:t>“</a:t>
            </a:r>
            <a:r>
              <a:rPr lang="en-US" altLang="ja-JP"/>
              <a:t>Real People</a:t>
            </a:r>
            <a:r>
              <a:rPr lang="ja-JP" altLang="en-US">
                <a:latin typeface="Arial" charset="0"/>
              </a:rPr>
              <a:t>”</a:t>
            </a:r>
            <a:endParaRPr lang="en-US" altLang="ja-JP"/>
          </a:p>
          <a:p>
            <a:pPr eaLnBrk="1" fontAlgn="auto" hangingPunct="1">
              <a:spcAft>
                <a:spcPts val="0"/>
              </a:spcAft>
              <a:defRPr/>
            </a:pPr>
            <a:r>
              <a:rPr lang="en-US" altLang="en-US"/>
              <a:t>Introduced at the 1984 Superbowl</a:t>
            </a:r>
          </a:p>
        </p:txBody>
      </p:sp>
      <p:pic>
        <p:nvPicPr>
          <p:cNvPr id="79875" name="Picture 7" descr="[Apple Macintosh]">
            <a:extLst>
              <a:ext uri="{FF2B5EF4-FFF2-40B4-BE49-F238E27FC236}">
                <a16:creationId xmlns:a16="http://schemas.microsoft.com/office/drawing/2014/main" id="{6068082A-BF6E-51E8-2D7C-4979EB1887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78338" y="1568450"/>
            <a:ext cx="4229100" cy="47561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87D530A-C6BC-9321-1CE5-F23AECF59AE5}"/>
              </a:ext>
            </a:extLst>
          </p:cNvPr>
          <p:cNvSpPr>
            <a:spLocks noGrp="1" noChangeArrowheads="1"/>
          </p:cNvSpPr>
          <p:nvPr>
            <p:ph type="ctrTitle"/>
          </p:nvPr>
        </p:nvSpPr>
        <p:spPr>
          <a:xfrm>
            <a:off x="6096000" y="1874838"/>
            <a:ext cx="2362200" cy="1352550"/>
          </a:xfrm>
        </p:spPr>
        <p:txBody>
          <a:bodyPr/>
          <a:lstStyle/>
          <a:p>
            <a:pPr eaLnBrk="1" fontAlgn="auto" hangingPunct="1">
              <a:spcAft>
                <a:spcPts val="0"/>
              </a:spcAft>
              <a:defRPr/>
            </a:pPr>
            <a:r>
              <a:rPr lang="en-US" altLang="en-US"/>
              <a:t>Video</a:t>
            </a:r>
          </a:p>
        </p:txBody>
      </p:sp>
      <p:sp>
        <p:nvSpPr>
          <p:cNvPr id="50179" name="Rectangle 3">
            <a:extLst>
              <a:ext uri="{FF2B5EF4-FFF2-40B4-BE49-F238E27FC236}">
                <a16:creationId xmlns:a16="http://schemas.microsoft.com/office/drawing/2014/main" id="{1E93FF3C-718F-E7BE-5970-C31D5C03F00F}"/>
              </a:ext>
            </a:extLst>
          </p:cNvPr>
          <p:cNvSpPr>
            <a:spLocks noGrp="1" noChangeArrowheads="1"/>
          </p:cNvSpPr>
          <p:nvPr>
            <p:ph type="subTitle" idx="1"/>
          </p:nvPr>
        </p:nvSpPr>
        <p:spPr/>
        <p:txBody>
          <a:bodyPr/>
          <a:lstStyle/>
          <a:p>
            <a:pPr eaLnBrk="1" fontAlgn="auto" hangingPunct="1">
              <a:spcAft>
                <a:spcPts val="0"/>
              </a:spcAft>
              <a:buFont typeface="Wingdings" charset="2"/>
              <a:buNone/>
              <a:defRPr/>
            </a:pPr>
            <a:r>
              <a:rPr lang="en-US" altLang="en-US" dirty="0"/>
              <a:t>MacIntosh 1984 Superbowl Ad</a:t>
            </a:r>
          </a:p>
        </p:txBody>
      </p:sp>
      <p:sp>
        <p:nvSpPr>
          <p:cNvPr id="81923" name="Text Box 4">
            <a:extLst>
              <a:ext uri="{FF2B5EF4-FFF2-40B4-BE49-F238E27FC236}">
                <a16:creationId xmlns:a16="http://schemas.microsoft.com/office/drawing/2014/main" id="{DADA160C-D4F3-A7B1-4059-692326780F6F}"/>
              </a:ext>
            </a:extLst>
          </p:cNvPr>
          <p:cNvSpPr txBox="1">
            <a:spLocks noChangeArrowheads="1"/>
          </p:cNvSpPr>
          <p:nvPr/>
        </p:nvSpPr>
        <p:spPr bwMode="auto">
          <a:xfrm>
            <a:off x="1219200" y="4867534"/>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en-US" dirty="0">
                <a:hlinkClick r:id="rId2"/>
              </a:rPr>
              <a:t>https://www.youtube.com/watch?v=VtvjbmoDx-I</a:t>
            </a:r>
            <a:endParaRPr lang="en-US"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8001978-BBCA-C72C-45D6-FA0AD1BB0EA2}"/>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1984 MacIntosh Ad</a:t>
            </a:r>
          </a:p>
        </p:txBody>
      </p:sp>
      <p:sp>
        <p:nvSpPr>
          <p:cNvPr id="144387" name="Rectangle 3">
            <a:extLst>
              <a:ext uri="{FF2B5EF4-FFF2-40B4-BE49-F238E27FC236}">
                <a16:creationId xmlns:a16="http://schemas.microsoft.com/office/drawing/2014/main" id="{2333D5B2-3821-C633-6BB6-554E673CE10F}"/>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b="1" dirty="0"/>
              <a:t>Directed by Ridley Scott </a:t>
            </a:r>
          </a:p>
          <a:p>
            <a:pPr lvl="1" eaLnBrk="1" fontAlgn="auto" hangingPunct="1">
              <a:spcAft>
                <a:spcPts val="0"/>
              </a:spcAft>
              <a:defRPr/>
            </a:pPr>
            <a:r>
              <a:rPr lang="en-US" altLang="en-US" sz="2400" b="1" dirty="0"/>
              <a:t>(Alien, Blade Runner, Gladiator)</a:t>
            </a:r>
          </a:p>
          <a:p>
            <a:pPr lvl="1" eaLnBrk="1" fontAlgn="auto" hangingPunct="1">
              <a:spcAft>
                <a:spcPts val="0"/>
              </a:spcAft>
              <a:buFontTx/>
              <a:buNone/>
              <a:defRPr/>
            </a:pPr>
            <a:endParaRPr lang="en-US" altLang="en-US" sz="2400" b="1" dirty="0"/>
          </a:p>
          <a:p>
            <a:pPr eaLnBrk="1" fontAlgn="auto" hangingPunct="1">
              <a:spcAft>
                <a:spcPts val="0"/>
              </a:spcAft>
              <a:defRPr/>
            </a:pPr>
            <a:r>
              <a:rPr lang="en-US" altLang="en-US" b="1" dirty="0"/>
              <a:t>Cost $1.5M to make ( A record at the time)</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Shown ONCE during </a:t>
            </a:r>
            <a:r>
              <a:rPr lang="ja-JP" altLang="en-US" b="1">
                <a:latin typeface="Arial" charset="0"/>
              </a:rPr>
              <a:t>‘</a:t>
            </a:r>
            <a:r>
              <a:rPr lang="en-US" altLang="ja-JP" b="1" dirty="0"/>
              <a:t>84 Superbowl at a cost of $500K</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Considered to be the best TV ad ever!</a:t>
            </a:r>
          </a:p>
          <a:p>
            <a:pPr eaLnBrk="1" fontAlgn="auto" hangingPunct="1">
              <a:spcAft>
                <a:spcPts val="0"/>
              </a:spcAft>
              <a:buFont typeface="Wingdings" charset="2"/>
              <a:buNone/>
              <a:defRPr/>
            </a:pPr>
            <a:endParaRPr lang="en-US" altLang="en-US" b="1" dirty="0"/>
          </a:p>
          <a:p>
            <a:pPr eaLnBrk="1" fontAlgn="auto" hangingPunct="1">
              <a:spcAft>
                <a:spcPts val="0"/>
              </a:spcAft>
              <a:defRPr/>
            </a:pPr>
            <a:r>
              <a:rPr lang="en-US" altLang="en-US" b="1" dirty="0"/>
              <a:t>Launched the Mac in grand style!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73433F3-A61A-19C4-B564-1A2958E31E15}"/>
              </a:ext>
            </a:extLst>
          </p:cNvPr>
          <p:cNvSpPr>
            <a:spLocks noGrp="1" noChangeArrowheads="1"/>
          </p:cNvSpPr>
          <p:nvPr>
            <p:ph type="title"/>
          </p:nvPr>
        </p:nvSpPr>
        <p:spPr>
          <a:xfrm>
            <a:off x="628650" y="365127"/>
            <a:ext cx="7886700" cy="701674"/>
          </a:xfrm>
        </p:spPr>
        <p:txBody>
          <a:bodyPr>
            <a:normAutofit/>
          </a:bodyPr>
          <a:lstStyle/>
          <a:p>
            <a:pPr eaLnBrk="1" fontAlgn="auto" hangingPunct="1">
              <a:spcAft>
                <a:spcPts val="0"/>
              </a:spcAft>
              <a:defRPr/>
            </a:pPr>
            <a:r>
              <a:rPr lang="en-US" altLang="en-US" sz="3600" dirty="0"/>
              <a:t>The Graphic User Interface had arrived!</a:t>
            </a:r>
          </a:p>
        </p:txBody>
      </p:sp>
      <p:pic>
        <p:nvPicPr>
          <p:cNvPr id="80898" name="Picture 6" descr="mac_early_gui">
            <a:extLst>
              <a:ext uri="{FF2B5EF4-FFF2-40B4-BE49-F238E27FC236}">
                <a16:creationId xmlns:a16="http://schemas.microsoft.com/office/drawing/2014/main" id="{3978AC42-C430-38B9-E379-4915B4E45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8563"/>
            <a:ext cx="8338372" cy="55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58E73B6-BCD5-7032-BF7B-79932755A79C}"/>
              </a:ext>
            </a:extLst>
          </p:cNvPr>
          <p:cNvSpPr>
            <a:spLocks noGrp="1" noChangeArrowheads="1"/>
          </p:cNvSpPr>
          <p:nvPr>
            <p:ph type="title"/>
          </p:nvPr>
        </p:nvSpPr>
        <p:spPr>
          <a:xfrm>
            <a:off x="533400" y="228600"/>
            <a:ext cx="7772400" cy="1143000"/>
          </a:xfrm>
        </p:spPr>
        <p:txBody>
          <a:bodyPr/>
          <a:lstStyle/>
          <a:p>
            <a:pPr eaLnBrk="1" fontAlgn="auto" hangingPunct="1">
              <a:spcAft>
                <a:spcPts val="0"/>
              </a:spcAft>
              <a:defRPr/>
            </a:pPr>
            <a:r>
              <a:rPr lang="en-US" altLang="en-US" sz="3200"/>
              <a:t>Just Some of the Companies that defined the Personal Computer Business early on</a:t>
            </a:r>
          </a:p>
        </p:txBody>
      </p:sp>
      <p:sp>
        <p:nvSpPr>
          <p:cNvPr id="56323" name="Rectangle 3">
            <a:extLst>
              <a:ext uri="{FF2B5EF4-FFF2-40B4-BE49-F238E27FC236}">
                <a16:creationId xmlns:a16="http://schemas.microsoft.com/office/drawing/2014/main" id="{E46AA578-56E9-5725-11B6-DCBA524904BA}"/>
              </a:ext>
            </a:extLst>
          </p:cNvPr>
          <p:cNvSpPr>
            <a:spLocks noGrp="1" noChangeArrowheads="1"/>
          </p:cNvSpPr>
          <p:nvPr>
            <p:ph sz="half" idx="1"/>
          </p:nvPr>
        </p:nvSpPr>
        <p:spPr>
          <a:xfrm>
            <a:off x="457200" y="1600200"/>
            <a:ext cx="4033838" cy="4530725"/>
          </a:xfrm>
        </p:spPr>
        <p:txBody>
          <a:bodyPr/>
          <a:lstStyle/>
          <a:p>
            <a:pPr eaLnBrk="1" fontAlgn="auto" hangingPunct="1">
              <a:spcAft>
                <a:spcPts val="0"/>
              </a:spcAft>
              <a:buFont typeface="Wingdings" charset="0"/>
              <a:buChar char="n"/>
              <a:defRPr/>
            </a:pPr>
            <a:r>
              <a:rPr lang="en-US"/>
              <a:t>Xerox</a:t>
            </a:r>
          </a:p>
          <a:p>
            <a:pPr eaLnBrk="1" fontAlgn="auto" hangingPunct="1">
              <a:spcAft>
                <a:spcPts val="0"/>
              </a:spcAft>
              <a:buFont typeface="Wingdings" charset="0"/>
              <a:buChar char="n"/>
              <a:defRPr/>
            </a:pPr>
            <a:r>
              <a:rPr lang="en-US"/>
              <a:t>IBM</a:t>
            </a:r>
          </a:p>
          <a:p>
            <a:pPr eaLnBrk="1" fontAlgn="auto" hangingPunct="1">
              <a:spcAft>
                <a:spcPts val="0"/>
              </a:spcAft>
              <a:buFont typeface="Wingdings" charset="0"/>
              <a:buChar char="n"/>
              <a:defRPr/>
            </a:pPr>
            <a:r>
              <a:rPr lang="en-US"/>
              <a:t>Commodore</a:t>
            </a:r>
          </a:p>
          <a:p>
            <a:pPr eaLnBrk="1" fontAlgn="auto" hangingPunct="1">
              <a:spcAft>
                <a:spcPts val="0"/>
              </a:spcAft>
              <a:buFont typeface="Wingdings" charset="0"/>
              <a:buChar char="n"/>
              <a:defRPr/>
            </a:pPr>
            <a:r>
              <a:rPr lang="en-US"/>
              <a:t>Texas Instrument</a:t>
            </a:r>
          </a:p>
          <a:p>
            <a:pPr eaLnBrk="1" fontAlgn="auto" hangingPunct="1">
              <a:spcAft>
                <a:spcPts val="0"/>
              </a:spcAft>
              <a:buFont typeface="Wingdings" charset="0"/>
              <a:buChar char="n"/>
              <a:defRPr/>
            </a:pPr>
            <a:r>
              <a:rPr lang="en-US"/>
              <a:t>Osborne</a:t>
            </a:r>
          </a:p>
          <a:p>
            <a:pPr eaLnBrk="1" fontAlgn="auto" hangingPunct="1">
              <a:spcAft>
                <a:spcPts val="0"/>
              </a:spcAft>
              <a:buFont typeface="Wingdings" charset="0"/>
              <a:buChar char="n"/>
              <a:defRPr/>
            </a:pPr>
            <a:r>
              <a:rPr lang="en-US"/>
              <a:t>MITS</a:t>
            </a:r>
          </a:p>
          <a:p>
            <a:pPr eaLnBrk="1" fontAlgn="auto" hangingPunct="1">
              <a:spcAft>
                <a:spcPts val="0"/>
              </a:spcAft>
              <a:buFont typeface="Wingdings" charset="0"/>
              <a:buChar char="n"/>
              <a:defRPr/>
            </a:pPr>
            <a:r>
              <a:rPr lang="en-US"/>
              <a:t>AT&amp;T</a:t>
            </a:r>
          </a:p>
          <a:p>
            <a:pPr eaLnBrk="1" fontAlgn="auto" hangingPunct="1">
              <a:spcAft>
                <a:spcPts val="0"/>
              </a:spcAft>
              <a:buFont typeface="Wingdings" charset="0"/>
              <a:buChar char="n"/>
              <a:defRPr/>
            </a:pPr>
            <a:r>
              <a:rPr lang="en-US"/>
              <a:t>Compaq		</a:t>
            </a:r>
          </a:p>
          <a:p>
            <a:pPr eaLnBrk="1" fontAlgn="auto" hangingPunct="1">
              <a:spcAft>
                <a:spcPts val="0"/>
              </a:spcAft>
              <a:buFont typeface="Wingdings" charset="0"/>
              <a:buChar char="n"/>
              <a:defRPr/>
            </a:pPr>
            <a:endParaRPr lang="en-US"/>
          </a:p>
        </p:txBody>
      </p:sp>
      <p:sp>
        <p:nvSpPr>
          <p:cNvPr id="56324" name="Rectangle 4">
            <a:extLst>
              <a:ext uri="{FF2B5EF4-FFF2-40B4-BE49-F238E27FC236}">
                <a16:creationId xmlns:a16="http://schemas.microsoft.com/office/drawing/2014/main" id="{5438DBFC-EED3-9D15-A551-945F1D7FE5EC}"/>
              </a:ext>
            </a:extLst>
          </p:cNvPr>
          <p:cNvSpPr>
            <a:spLocks noGrp="1" noChangeArrowheads="1"/>
          </p:cNvSpPr>
          <p:nvPr>
            <p:ph sz="half" idx="2"/>
          </p:nvPr>
        </p:nvSpPr>
        <p:spPr>
          <a:xfrm>
            <a:off x="4652963" y="1600200"/>
            <a:ext cx="4033837" cy="4530725"/>
          </a:xfrm>
        </p:spPr>
        <p:txBody>
          <a:bodyPr/>
          <a:lstStyle/>
          <a:p>
            <a:pPr eaLnBrk="1" fontAlgn="auto" hangingPunct="1">
              <a:spcAft>
                <a:spcPts val="0"/>
              </a:spcAft>
              <a:defRPr/>
            </a:pPr>
            <a:r>
              <a:rPr lang="en-US" altLang="en-US" dirty="0"/>
              <a:t>Toshiba</a:t>
            </a:r>
          </a:p>
          <a:p>
            <a:pPr eaLnBrk="1" fontAlgn="auto" hangingPunct="1">
              <a:spcAft>
                <a:spcPts val="0"/>
              </a:spcAft>
              <a:defRPr/>
            </a:pPr>
            <a:r>
              <a:rPr lang="en-US" altLang="en-US" dirty="0"/>
              <a:t>Hitachi</a:t>
            </a:r>
          </a:p>
          <a:p>
            <a:pPr eaLnBrk="1" fontAlgn="auto" hangingPunct="1">
              <a:spcAft>
                <a:spcPts val="0"/>
              </a:spcAft>
              <a:defRPr/>
            </a:pPr>
            <a:r>
              <a:rPr lang="en-US" altLang="en-US" dirty="0"/>
              <a:t>Sinclair</a:t>
            </a:r>
          </a:p>
          <a:p>
            <a:pPr eaLnBrk="1" fontAlgn="auto" hangingPunct="1">
              <a:spcAft>
                <a:spcPts val="0"/>
              </a:spcAft>
              <a:defRPr/>
            </a:pPr>
            <a:r>
              <a:rPr lang="en-US" altLang="en-US" dirty="0"/>
              <a:t>Hewlett Packard</a:t>
            </a:r>
          </a:p>
          <a:p>
            <a:pPr eaLnBrk="1" fontAlgn="auto" hangingPunct="1">
              <a:spcAft>
                <a:spcPts val="0"/>
              </a:spcAft>
              <a:defRPr/>
            </a:pPr>
            <a:r>
              <a:rPr lang="en-US" altLang="en-US" dirty="0"/>
              <a:t>Sony</a:t>
            </a:r>
          </a:p>
          <a:p>
            <a:pPr eaLnBrk="1" fontAlgn="auto" hangingPunct="1">
              <a:spcAft>
                <a:spcPts val="0"/>
              </a:spcAft>
              <a:defRPr/>
            </a:pPr>
            <a:r>
              <a:rPr lang="en-US" altLang="en-US" dirty="0"/>
              <a:t>Apple</a:t>
            </a:r>
          </a:p>
          <a:p>
            <a:pPr eaLnBrk="1" fontAlgn="auto" hangingPunct="1">
              <a:spcAft>
                <a:spcPts val="0"/>
              </a:spcAft>
              <a:defRPr/>
            </a:pPr>
            <a:r>
              <a:rPr lang="en-US" altLang="en-US" dirty="0"/>
              <a:t>Microsoft</a:t>
            </a:r>
          </a:p>
          <a:p>
            <a:pPr eaLnBrk="1" fontAlgn="auto" hangingPunct="1">
              <a:spcAft>
                <a:spcPts val="0"/>
              </a:spcAft>
              <a:defRPr/>
            </a:pPr>
            <a:r>
              <a:rPr lang="en-US" altLang="en-US" dirty="0"/>
              <a:t>South West Technical Prod.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a:extLst>
              <a:ext uri="{FF2B5EF4-FFF2-40B4-BE49-F238E27FC236}">
                <a16:creationId xmlns:a16="http://schemas.microsoft.com/office/drawing/2014/main" id="{EF2037D6-25C6-ADDF-62A0-81CEC189A724}"/>
              </a:ext>
            </a:extLst>
          </p:cNvPr>
          <p:cNvSpPr>
            <a:spLocks noChangeArrowheads="1"/>
          </p:cNvSpPr>
          <p:nvPr/>
        </p:nvSpPr>
        <p:spPr bwMode="auto">
          <a:xfrm>
            <a:off x="685800" y="1143000"/>
            <a:ext cx="7924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800" b="1">
                <a:latin typeface="Helvetica" pitchFamily="2" charset="0"/>
                <a:ea typeface="Calibri" panose="020F0502020204030204" pitchFamily="34" charset="0"/>
                <a:cs typeface="Times New Roman" panose="02020603050405020304" pitchFamily="18" charset="0"/>
              </a:rPr>
              <a:t>Moore’s law</a:t>
            </a:r>
            <a:r>
              <a:rPr lang="en-US" altLang="en-US" sz="2800">
                <a:latin typeface="Helvetica" pitchFamily="2" charset="0"/>
                <a:ea typeface="Calibri" panose="020F0502020204030204" pitchFamily="34" charset="0"/>
                <a:cs typeface="Times New Roman" panose="02020603050405020304" pitchFamily="18" charset="0"/>
              </a:rPr>
              <a:t> refers to an observation made by Intel co-founder Gordon </a:t>
            </a:r>
            <a:r>
              <a:rPr lang="en-US" altLang="en-US" sz="2800" b="1">
                <a:latin typeface="Helvetica" pitchFamily="2" charset="0"/>
                <a:ea typeface="Calibri" panose="020F0502020204030204" pitchFamily="34" charset="0"/>
                <a:cs typeface="Times New Roman" panose="02020603050405020304" pitchFamily="18" charset="0"/>
              </a:rPr>
              <a:t>Moore</a:t>
            </a:r>
            <a:r>
              <a:rPr lang="en-US" altLang="en-US" sz="2800">
                <a:latin typeface="Helvetica" pitchFamily="2" charset="0"/>
                <a:ea typeface="Calibri" panose="020F0502020204030204" pitchFamily="34" charset="0"/>
                <a:cs typeface="Times New Roman" panose="02020603050405020304" pitchFamily="18" charset="0"/>
              </a:rPr>
              <a:t> in 1965. He noticed that the number of transistors per square inch on integrated circuits had doubled every year since their invention. </a:t>
            </a:r>
            <a:r>
              <a:rPr lang="en-US" altLang="en-US" sz="2800" b="1">
                <a:latin typeface="Helvetica" pitchFamily="2" charset="0"/>
                <a:ea typeface="Calibri" panose="020F0502020204030204" pitchFamily="34" charset="0"/>
                <a:cs typeface="Times New Roman" panose="02020603050405020304" pitchFamily="18" charset="0"/>
              </a:rPr>
              <a:t>Moore’s law</a:t>
            </a:r>
            <a:r>
              <a:rPr lang="en-US" altLang="en-US" sz="2800">
                <a:latin typeface="Helvetica" pitchFamily="2" charset="0"/>
                <a:ea typeface="Calibri" panose="020F0502020204030204" pitchFamily="34" charset="0"/>
                <a:cs typeface="Times New Roman" panose="02020603050405020304" pitchFamily="18" charset="0"/>
              </a:rPr>
              <a:t> predicts that this trend will continue into the foreseeable future.” </a:t>
            </a:r>
            <a:endParaRPr lang="en-US" altLang="en-US" sz="2800">
              <a:ea typeface="Calibri" panose="020F0502020204030204" pitchFamily="34" charset="0"/>
              <a:cs typeface="Times New Roman" panose="02020603050405020304" pitchFamily="18" charset="0"/>
            </a:endParaRPr>
          </a:p>
        </p:txBody>
      </p:sp>
      <p:sp>
        <p:nvSpPr>
          <p:cNvPr id="84994" name="TextBox 5">
            <a:extLst>
              <a:ext uri="{FF2B5EF4-FFF2-40B4-BE49-F238E27FC236}">
                <a16:creationId xmlns:a16="http://schemas.microsoft.com/office/drawing/2014/main" id="{8CE92CB6-8ED4-CE77-FAC0-BB701B9EE750}"/>
              </a:ext>
            </a:extLst>
          </p:cNvPr>
          <p:cNvSpPr txBox="1">
            <a:spLocks noChangeArrowheads="1"/>
          </p:cNvSpPr>
          <p:nvPr/>
        </p:nvSpPr>
        <p:spPr bwMode="auto">
          <a:xfrm>
            <a:off x="1600200" y="381000"/>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800"/>
              <a:t>           Moore’s Law</a:t>
            </a:r>
          </a:p>
        </p:txBody>
      </p:sp>
      <p:sp>
        <p:nvSpPr>
          <p:cNvPr id="7" name="Rectangle 2">
            <a:extLst>
              <a:ext uri="{FF2B5EF4-FFF2-40B4-BE49-F238E27FC236}">
                <a16:creationId xmlns:a16="http://schemas.microsoft.com/office/drawing/2014/main" id="{D8292A08-B2C7-F555-2942-39C9B6141EDD}"/>
              </a:ext>
            </a:extLst>
          </p:cNvPr>
          <p:cNvSpPr>
            <a:spLocks noChangeArrowheads="1"/>
          </p:cNvSpPr>
          <p:nvPr/>
        </p:nvSpPr>
        <p:spPr bwMode="auto">
          <a:xfrm>
            <a:off x="4191000" y="3505200"/>
            <a:ext cx="9144000" cy="457200"/>
          </a:xfrm>
          <a:prstGeom prst="rect">
            <a:avLst/>
          </a:prstGeom>
          <a:noFill/>
          <a:ln>
            <a:noFill/>
          </a:ln>
          <a:effectLst/>
        </p:spPr>
        <p:txBody>
          <a:bodyPr wrap="none" anchor="ctr">
            <a:spAutoFit/>
          </a:bodyPr>
          <a:lstStyle/>
          <a:p>
            <a:pPr>
              <a:defRPr/>
            </a:pPr>
            <a:endParaRPr lang="en-US">
              <a:latin typeface="Verdana" charset="0"/>
              <a:ea typeface="ＭＳ Ｐゴシック" charset="-128"/>
            </a:endParaRPr>
          </a:p>
        </p:txBody>
      </p:sp>
      <p:pic>
        <p:nvPicPr>
          <p:cNvPr id="84996" name="Picture 2" descr="mage result for gordon moore pictures">
            <a:hlinkClick r:id="rId2"/>
            <a:extLst>
              <a:ext uri="{FF2B5EF4-FFF2-40B4-BE49-F238E27FC236}">
                <a16:creationId xmlns:a16="http://schemas.microsoft.com/office/drawing/2014/main" id="{37A4FDBB-DE84-EC3D-2670-B2E57D780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962400"/>
            <a:ext cx="3759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AB06840B-C94D-78CC-BEC3-E06AFBBFB044}"/>
              </a:ext>
            </a:extLst>
          </p:cNvPr>
          <p:cNvSpPr>
            <a:spLocks noChangeArrowheads="1"/>
          </p:cNvSpPr>
          <p:nvPr/>
        </p:nvSpPr>
        <p:spPr bwMode="auto">
          <a:xfrm>
            <a:off x="4191000" y="6489700"/>
            <a:ext cx="9144000" cy="0"/>
          </a:xfrm>
          <a:prstGeom prst="rect">
            <a:avLst/>
          </a:prstGeom>
          <a:noFill/>
          <a:ln>
            <a:noFill/>
          </a:ln>
          <a:effectLst/>
        </p:spPr>
        <p:txBody>
          <a:bodyPr wrap="none" anchor="ctr">
            <a:spAutoFit/>
          </a:bodyPr>
          <a:lstStyle/>
          <a:p>
            <a:pPr>
              <a:defRPr/>
            </a:pPr>
            <a:endParaRPr lang="en-US">
              <a:latin typeface="Verdana" charset="0"/>
              <a:ea typeface="ＭＳ Ｐゴシック"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52FBBC0-BA21-120D-95AA-0E1D26BD6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 y="0"/>
            <a:ext cx="9832957" cy="73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54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73237C00-461A-8960-0F0D-6C141F0E6671}"/>
              </a:ext>
            </a:extLst>
          </p:cNvPr>
          <p:cNvSpPr>
            <a:spLocks noGrp="1" noChangeArrowheads="1"/>
          </p:cNvSpPr>
          <p:nvPr>
            <p:ph type="title"/>
          </p:nvPr>
        </p:nvSpPr>
        <p:spPr/>
        <p:txBody>
          <a:bodyPr/>
          <a:lstStyle/>
          <a:p>
            <a:pPr eaLnBrk="1" fontAlgn="auto" hangingPunct="1">
              <a:spcAft>
                <a:spcPts val="0"/>
              </a:spcAft>
              <a:defRPr/>
            </a:pPr>
            <a:r>
              <a:rPr lang="en-US" altLang="en-US"/>
              <a:t>Babbage</a:t>
            </a:r>
            <a:r>
              <a:rPr lang="ja-JP" altLang="en-US"/>
              <a:t>’</a:t>
            </a:r>
            <a:r>
              <a:rPr lang="en-US" altLang="ja-JP"/>
              <a:t>s Difference Engine</a:t>
            </a:r>
            <a:endParaRPr lang="en-US" altLang="en-US"/>
          </a:p>
        </p:txBody>
      </p:sp>
      <p:sp>
        <p:nvSpPr>
          <p:cNvPr id="20482" name="Rectangle 2">
            <a:extLst>
              <a:ext uri="{FF2B5EF4-FFF2-40B4-BE49-F238E27FC236}">
                <a16:creationId xmlns:a16="http://schemas.microsoft.com/office/drawing/2014/main" id="{25C3050C-5C72-EBAB-E122-29129989D128}"/>
              </a:ext>
            </a:extLst>
          </p:cNvPr>
          <p:cNvSpPr>
            <a:spLocks noGrp="1" noChangeArrowheads="1"/>
          </p:cNvSpPr>
          <p:nvPr>
            <p:ph type="body" sz="half" idx="1"/>
          </p:nvPr>
        </p:nvSpPr>
        <p:spPr>
          <a:xfrm>
            <a:off x="457200" y="1600200"/>
            <a:ext cx="4033838" cy="4530725"/>
          </a:xfrm>
        </p:spPr>
        <p:txBody>
          <a:bodyPr lIns="90487" tIns="44450" rIns="90487" bIns="44450"/>
          <a:lstStyle/>
          <a:p>
            <a:pPr eaLnBrk="1" fontAlgn="auto" hangingPunct="1">
              <a:spcAft>
                <a:spcPts val="0"/>
              </a:spcAft>
              <a:buFont typeface="Wingdings" charset="0"/>
              <a:buChar char="n"/>
              <a:defRPr/>
            </a:pPr>
            <a:r>
              <a:rPr lang="en-US" dirty="0"/>
              <a:t>Special purpose calculating machine</a:t>
            </a:r>
          </a:p>
          <a:p>
            <a:pPr eaLnBrk="1" fontAlgn="auto" hangingPunct="1">
              <a:spcAft>
                <a:spcPts val="0"/>
              </a:spcAft>
              <a:buFont typeface="Wingdings" charset="0"/>
              <a:buChar char="n"/>
              <a:defRPr/>
            </a:pPr>
            <a:endParaRPr lang="en-US" dirty="0"/>
          </a:p>
          <a:p>
            <a:pPr eaLnBrk="1" fontAlgn="auto" hangingPunct="1">
              <a:spcAft>
                <a:spcPts val="0"/>
              </a:spcAft>
              <a:buFont typeface="Wingdings" charset="0"/>
              <a:buChar char="n"/>
              <a:defRPr/>
            </a:pPr>
            <a:r>
              <a:rPr lang="en-US" dirty="0"/>
              <a:t>automated both the computation of tables and their printing</a:t>
            </a:r>
          </a:p>
          <a:p>
            <a:pPr eaLnBrk="1" fontAlgn="auto" hangingPunct="1">
              <a:spcAft>
                <a:spcPts val="0"/>
              </a:spcAft>
              <a:buFont typeface="Wingdings" charset="0"/>
              <a:buNone/>
              <a:defRPr/>
            </a:pPr>
            <a:endParaRPr lang="en-US" dirty="0"/>
          </a:p>
          <a:p>
            <a:pPr eaLnBrk="1" fontAlgn="auto" hangingPunct="1">
              <a:spcAft>
                <a:spcPts val="0"/>
              </a:spcAft>
              <a:buFont typeface="Wingdings" charset="0"/>
              <a:buChar char="n"/>
              <a:defRPr/>
            </a:pPr>
            <a:r>
              <a:rPr lang="en-US" dirty="0"/>
              <a:t>employed the method of differences to calculate polynomials</a:t>
            </a:r>
          </a:p>
          <a:p>
            <a:pPr eaLnBrk="1" fontAlgn="auto" hangingPunct="1">
              <a:spcAft>
                <a:spcPts val="0"/>
              </a:spcAft>
              <a:buFont typeface="Wingdings" charset="0"/>
              <a:buNone/>
              <a:defRPr/>
            </a:pPr>
            <a:endParaRPr lang="en-US" dirty="0"/>
          </a:p>
        </p:txBody>
      </p:sp>
      <p:pic>
        <p:nvPicPr>
          <p:cNvPr id="29699" name="Picture 1031">
            <a:extLst>
              <a:ext uri="{FF2B5EF4-FFF2-40B4-BE49-F238E27FC236}">
                <a16:creationId xmlns:a16="http://schemas.microsoft.com/office/drawing/2014/main" id="{DC625359-D370-2C1D-BEF2-48BEDF208E8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30450"/>
            <a:ext cx="4038600" cy="307022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2">
                                            <p:txEl>
                                              <p:pRg st="2" end="2"/>
                                            </p:txEl>
                                          </p:spTgt>
                                        </p:tgtEl>
                                        <p:attrNameLst>
                                          <p:attrName>style.visibility</p:attrName>
                                        </p:attrNameLst>
                                      </p:cBhvr>
                                      <p:to>
                                        <p:strVal val="visible"/>
                                      </p:to>
                                    </p:set>
                                    <p:anim calcmode="lin" valueType="num">
                                      <p:cBhvr additive="base">
                                        <p:cTn id="13" dur="500" fill="hold"/>
                                        <p:tgtEl>
                                          <p:spTgt spid="2048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2">
                                            <p:txEl>
                                              <p:pRg st="4" end="4"/>
                                            </p:txEl>
                                          </p:spTgt>
                                        </p:tgtEl>
                                        <p:attrNameLst>
                                          <p:attrName>style.visibility</p:attrName>
                                        </p:attrNameLst>
                                      </p:cBhvr>
                                      <p:to>
                                        <p:strVal val="visible"/>
                                      </p:to>
                                    </p:set>
                                    <p:anim calcmode="lin" valueType="num">
                                      <p:cBhvr additive="base">
                                        <p:cTn id="19" dur="500" fill="hold"/>
                                        <p:tgtEl>
                                          <p:spTgt spid="2048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156323F-7411-2CF9-631A-B62600506931}"/>
              </a:ext>
            </a:extLst>
          </p:cNvPr>
          <p:cNvSpPr>
            <a:spLocks noGrp="1" noChangeArrowheads="1"/>
          </p:cNvSpPr>
          <p:nvPr>
            <p:ph type="title"/>
          </p:nvPr>
        </p:nvSpPr>
        <p:spPr>
          <a:xfrm>
            <a:off x="533400" y="228600"/>
            <a:ext cx="8153400" cy="422275"/>
          </a:xfrm>
        </p:spPr>
        <p:txBody>
          <a:bodyPr>
            <a:normAutofit fontScale="90000"/>
          </a:bodyPr>
          <a:lstStyle/>
          <a:p>
            <a:pPr eaLnBrk="1" fontAlgn="auto" hangingPunct="1">
              <a:spcAft>
                <a:spcPts val="0"/>
              </a:spcAft>
              <a:defRPr/>
            </a:pPr>
            <a:r>
              <a:rPr lang="en-US" altLang="en-US" sz="6600"/>
              <a:t>Clock Frequency</a:t>
            </a:r>
          </a:p>
        </p:txBody>
      </p:sp>
      <p:sp>
        <p:nvSpPr>
          <p:cNvPr id="126979" name="Rectangle 3">
            <a:extLst>
              <a:ext uri="{FF2B5EF4-FFF2-40B4-BE49-F238E27FC236}">
                <a16:creationId xmlns:a16="http://schemas.microsoft.com/office/drawing/2014/main" id="{4E39FF3D-7321-3B4F-074E-FB50FFC1CC1A}"/>
              </a:ext>
            </a:extLst>
          </p:cNvPr>
          <p:cNvSpPr>
            <a:spLocks noChangeArrowheads="1"/>
          </p:cNvSpPr>
          <p:nvPr/>
        </p:nvSpPr>
        <p:spPr bwMode="auto">
          <a:xfrm>
            <a:off x="1066800" y="914400"/>
            <a:ext cx="7315200" cy="533400"/>
          </a:xfrm>
          <a:prstGeom prst="rect">
            <a:avLst/>
          </a:prstGeom>
          <a:solidFill>
            <a:schemeClr val="bg2"/>
          </a:solidFill>
          <a:ln w="12700">
            <a:solidFill>
              <a:schemeClr val="tx1"/>
            </a:solidFill>
            <a:miter lim="800000"/>
            <a:headEnd type="none" w="sm" len="sm"/>
            <a:tailEnd type="none" w="sm" len="sm"/>
          </a:ln>
          <a:effectLst>
            <a:outerShdw blurRad="63500" dist="38099" dir="2700000" algn="ctr" rotWithShape="0">
              <a:schemeClr val="bg2">
                <a:alpha val="74997"/>
              </a:schemeClr>
            </a:outerShdw>
          </a:effectLst>
        </p:spPr>
        <p:txBody>
          <a:bodyPr wrap="none" anchor="ctr"/>
          <a:lstStyle/>
          <a:p>
            <a:pPr algn="ctr" eaLnBrk="1" hangingPunct="1">
              <a:defRPr/>
            </a:pPr>
            <a:r>
              <a:rPr lang="en-US" sz="2000" b="1">
                <a:solidFill>
                  <a:schemeClr val="accent2"/>
                </a:solidFill>
                <a:latin typeface="Arial" charset="0"/>
                <a:ea typeface="ＭＳ Ｐゴシック" charset="0"/>
              </a:rPr>
              <a:t>Lead microprocessors frequency doubles every 2 years</a:t>
            </a:r>
          </a:p>
        </p:txBody>
      </p:sp>
      <p:sp>
        <p:nvSpPr>
          <p:cNvPr id="87043" name="Rectangle 4">
            <a:extLst>
              <a:ext uri="{FF2B5EF4-FFF2-40B4-BE49-F238E27FC236}">
                <a16:creationId xmlns:a16="http://schemas.microsoft.com/office/drawing/2014/main" id="{7DE1E849-66AF-5EF2-CC52-42970DDDF217}"/>
              </a:ext>
            </a:extLst>
          </p:cNvPr>
          <p:cNvSpPr>
            <a:spLocks noChangeArrowheads="1"/>
          </p:cNvSpPr>
          <p:nvPr/>
        </p:nvSpPr>
        <p:spPr bwMode="auto">
          <a:xfrm>
            <a:off x="1919288" y="1752600"/>
            <a:ext cx="5794375" cy="3732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044" name="Rectangle 5">
            <a:extLst>
              <a:ext uri="{FF2B5EF4-FFF2-40B4-BE49-F238E27FC236}">
                <a16:creationId xmlns:a16="http://schemas.microsoft.com/office/drawing/2014/main" id="{705B50E5-16ED-4EF5-18ED-71500663D52B}"/>
              </a:ext>
            </a:extLst>
          </p:cNvPr>
          <p:cNvSpPr>
            <a:spLocks noChangeArrowheads="1"/>
          </p:cNvSpPr>
          <p:nvPr/>
        </p:nvSpPr>
        <p:spPr bwMode="auto">
          <a:xfrm>
            <a:off x="1919288" y="1752600"/>
            <a:ext cx="5794375" cy="37322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045" name="Line 6">
            <a:extLst>
              <a:ext uri="{FF2B5EF4-FFF2-40B4-BE49-F238E27FC236}">
                <a16:creationId xmlns:a16="http://schemas.microsoft.com/office/drawing/2014/main" id="{CB3337EC-DA21-341E-92F2-ED4525BE733E}"/>
              </a:ext>
            </a:extLst>
          </p:cNvPr>
          <p:cNvSpPr>
            <a:spLocks noChangeShapeType="1"/>
          </p:cNvSpPr>
          <p:nvPr/>
        </p:nvSpPr>
        <p:spPr bwMode="auto">
          <a:xfrm>
            <a:off x="1919288" y="1752600"/>
            <a:ext cx="1587" cy="37322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6" name="Line 7">
            <a:extLst>
              <a:ext uri="{FF2B5EF4-FFF2-40B4-BE49-F238E27FC236}">
                <a16:creationId xmlns:a16="http://schemas.microsoft.com/office/drawing/2014/main" id="{9E3C7A84-8450-DDDF-82FB-7565401CFAAB}"/>
              </a:ext>
            </a:extLst>
          </p:cNvPr>
          <p:cNvSpPr>
            <a:spLocks noChangeShapeType="1"/>
          </p:cNvSpPr>
          <p:nvPr/>
        </p:nvSpPr>
        <p:spPr bwMode="auto">
          <a:xfrm>
            <a:off x="1919288" y="548481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7" name="Line 8">
            <a:extLst>
              <a:ext uri="{FF2B5EF4-FFF2-40B4-BE49-F238E27FC236}">
                <a16:creationId xmlns:a16="http://schemas.microsoft.com/office/drawing/2014/main" id="{BDC9E253-E0BA-8F27-C8FF-D87F0DC062E2}"/>
              </a:ext>
            </a:extLst>
          </p:cNvPr>
          <p:cNvSpPr>
            <a:spLocks noChangeShapeType="1"/>
          </p:cNvSpPr>
          <p:nvPr/>
        </p:nvSpPr>
        <p:spPr bwMode="auto">
          <a:xfrm>
            <a:off x="1919288" y="5264150"/>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8" name="Line 9">
            <a:extLst>
              <a:ext uri="{FF2B5EF4-FFF2-40B4-BE49-F238E27FC236}">
                <a16:creationId xmlns:a16="http://schemas.microsoft.com/office/drawing/2014/main" id="{4376B9C8-6F2B-9289-9BEF-87FBF454E0EE}"/>
              </a:ext>
            </a:extLst>
          </p:cNvPr>
          <p:cNvSpPr>
            <a:spLocks noChangeShapeType="1"/>
          </p:cNvSpPr>
          <p:nvPr/>
        </p:nvSpPr>
        <p:spPr bwMode="auto">
          <a:xfrm>
            <a:off x="1919288" y="51276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9" name="Line 10">
            <a:extLst>
              <a:ext uri="{FF2B5EF4-FFF2-40B4-BE49-F238E27FC236}">
                <a16:creationId xmlns:a16="http://schemas.microsoft.com/office/drawing/2014/main" id="{21075E38-B2D7-F36F-3ECC-3C3C46FA330E}"/>
              </a:ext>
            </a:extLst>
          </p:cNvPr>
          <p:cNvSpPr>
            <a:spLocks noChangeShapeType="1"/>
          </p:cNvSpPr>
          <p:nvPr/>
        </p:nvSpPr>
        <p:spPr bwMode="auto">
          <a:xfrm>
            <a:off x="1919288" y="5041900"/>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0" name="Line 11">
            <a:extLst>
              <a:ext uri="{FF2B5EF4-FFF2-40B4-BE49-F238E27FC236}">
                <a16:creationId xmlns:a16="http://schemas.microsoft.com/office/drawing/2014/main" id="{38E01172-FCD9-C06B-65D2-74D330A0593A}"/>
              </a:ext>
            </a:extLst>
          </p:cNvPr>
          <p:cNvSpPr>
            <a:spLocks noChangeShapeType="1"/>
          </p:cNvSpPr>
          <p:nvPr/>
        </p:nvSpPr>
        <p:spPr bwMode="auto">
          <a:xfrm>
            <a:off x="1919288" y="49577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1" name="Line 12">
            <a:extLst>
              <a:ext uri="{FF2B5EF4-FFF2-40B4-BE49-F238E27FC236}">
                <a16:creationId xmlns:a16="http://schemas.microsoft.com/office/drawing/2014/main" id="{8759840D-9729-EB6D-0535-C99086DC3126}"/>
              </a:ext>
            </a:extLst>
          </p:cNvPr>
          <p:cNvSpPr>
            <a:spLocks noChangeShapeType="1"/>
          </p:cNvSpPr>
          <p:nvPr/>
        </p:nvSpPr>
        <p:spPr bwMode="auto">
          <a:xfrm>
            <a:off x="1919288" y="49069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2" name="Line 13">
            <a:extLst>
              <a:ext uri="{FF2B5EF4-FFF2-40B4-BE49-F238E27FC236}">
                <a16:creationId xmlns:a16="http://schemas.microsoft.com/office/drawing/2014/main" id="{8C41715F-A5DA-0D6D-EA28-53B767CEE368}"/>
              </a:ext>
            </a:extLst>
          </p:cNvPr>
          <p:cNvSpPr>
            <a:spLocks noChangeShapeType="1"/>
          </p:cNvSpPr>
          <p:nvPr/>
        </p:nvSpPr>
        <p:spPr bwMode="auto">
          <a:xfrm>
            <a:off x="1919288" y="48561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3" name="Line 14">
            <a:extLst>
              <a:ext uri="{FF2B5EF4-FFF2-40B4-BE49-F238E27FC236}">
                <a16:creationId xmlns:a16="http://schemas.microsoft.com/office/drawing/2014/main" id="{98F9F378-A226-C519-0CB3-FD35CBB1EC7E}"/>
              </a:ext>
            </a:extLst>
          </p:cNvPr>
          <p:cNvSpPr>
            <a:spLocks noChangeShapeType="1"/>
          </p:cNvSpPr>
          <p:nvPr/>
        </p:nvSpPr>
        <p:spPr bwMode="auto">
          <a:xfrm>
            <a:off x="1919288" y="48053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4" name="Line 15">
            <a:extLst>
              <a:ext uri="{FF2B5EF4-FFF2-40B4-BE49-F238E27FC236}">
                <a16:creationId xmlns:a16="http://schemas.microsoft.com/office/drawing/2014/main" id="{EC2A230F-F38D-4C92-13AD-107FF88027E1}"/>
              </a:ext>
            </a:extLst>
          </p:cNvPr>
          <p:cNvSpPr>
            <a:spLocks noChangeShapeType="1"/>
          </p:cNvSpPr>
          <p:nvPr/>
        </p:nvSpPr>
        <p:spPr bwMode="auto">
          <a:xfrm>
            <a:off x="1919288" y="47720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5" name="Line 16">
            <a:extLst>
              <a:ext uri="{FF2B5EF4-FFF2-40B4-BE49-F238E27FC236}">
                <a16:creationId xmlns:a16="http://schemas.microsoft.com/office/drawing/2014/main" id="{131411AC-2575-F309-3102-E5E7CEE2E59B}"/>
              </a:ext>
            </a:extLst>
          </p:cNvPr>
          <p:cNvSpPr>
            <a:spLocks noChangeShapeType="1"/>
          </p:cNvSpPr>
          <p:nvPr/>
        </p:nvSpPr>
        <p:spPr bwMode="auto">
          <a:xfrm>
            <a:off x="1919288" y="47371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6" name="Line 17">
            <a:extLst>
              <a:ext uri="{FF2B5EF4-FFF2-40B4-BE49-F238E27FC236}">
                <a16:creationId xmlns:a16="http://schemas.microsoft.com/office/drawing/2014/main" id="{AD84D87C-2108-522E-11E8-D1F30CE2B760}"/>
              </a:ext>
            </a:extLst>
          </p:cNvPr>
          <p:cNvSpPr>
            <a:spLocks noChangeShapeType="1"/>
          </p:cNvSpPr>
          <p:nvPr/>
        </p:nvSpPr>
        <p:spPr bwMode="auto">
          <a:xfrm>
            <a:off x="1919288" y="4516438"/>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7" name="Line 18">
            <a:extLst>
              <a:ext uri="{FF2B5EF4-FFF2-40B4-BE49-F238E27FC236}">
                <a16:creationId xmlns:a16="http://schemas.microsoft.com/office/drawing/2014/main" id="{5BBFB204-DF56-310F-846D-D6F896A751E4}"/>
              </a:ext>
            </a:extLst>
          </p:cNvPr>
          <p:cNvSpPr>
            <a:spLocks noChangeShapeType="1"/>
          </p:cNvSpPr>
          <p:nvPr/>
        </p:nvSpPr>
        <p:spPr bwMode="auto">
          <a:xfrm>
            <a:off x="1919288" y="43815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8" name="Line 19">
            <a:extLst>
              <a:ext uri="{FF2B5EF4-FFF2-40B4-BE49-F238E27FC236}">
                <a16:creationId xmlns:a16="http://schemas.microsoft.com/office/drawing/2014/main" id="{83607F59-6A0F-E7E9-B6E3-6643B61F9CED}"/>
              </a:ext>
            </a:extLst>
          </p:cNvPr>
          <p:cNvSpPr>
            <a:spLocks noChangeShapeType="1"/>
          </p:cNvSpPr>
          <p:nvPr/>
        </p:nvSpPr>
        <p:spPr bwMode="auto">
          <a:xfrm>
            <a:off x="1919288" y="42973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20">
            <a:extLst>
              <a:ext uri="{FF2B5EF4-FFF2-40B4-BE49-F238E27FC236}">
                <a16:creationId xmlns:a16="http://schemas.microsoft.com/office/drawing/2014/main" id="{F1C0A106-3F90-3A30-3382-1049DED3092C}"/>
              </a:ext>
            </a:extLst>
          </p:cNvPr>
          <p:cNvSpPr>
            <a:spLocks noChangeShapeType="1"/>
          </p:cNvSpPr>
          <p:nvPr/>
        </p:nvSpPr>
        <p:spPr bwMode="auto">
          <a:xfrm>
            <a:off x="1919288" y="42116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21">
            <a:extLst>
              <a:ext uri="{FF2B5EF4-FFF2-40B4-BE49-F238E27FC236}">
                <a16:creationId xmlns:a16="http://schemas.microsoft.com/office/drawing/2014/main" id="{9B24E3D1-CFE9-259F-98E5-83A56CBC9F5B}"/>
              </a:ext>
            </a:extLst>
          </p:cNvPr>
          <p:cNvSpPr>
            <a:spLocks noChangeShapeType="1"/>
          </p:cNvSpPr>
          <p:nvPr/>
        </p:nvSpPr>
        <p:spPr bwMode="auto">
          <a:xfrm>
            <a:off x="1919288" y="41608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22">
            <a:extLst>
              <a:ext uri="{FF2B5EF4-FFF2-40B4-BE49-F238E27FC236}">
                <a16:creationId xmlns:a16="http://schemas.microsoft.com/office/drawing/2014/main" id="{91000A91-4814-7B61-5BC1-C35DD3352559}"/>
              </a:ext>
            </a:extLst>
          </p:cNvPr>
          <p:cNvSpPr>
            <a:spLocks noChangeShapeType="1"/>
          </p:cNvSpPr>
          <p:nvPr/>
        </p:nvSpPr>
        <p:spPr bwMode="auto">
          <a:xfrm>
            <a:off x="1919288" y="41100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23">
            <a:extLst>
              <a:ext uri="{FF2B5EF4-FFF2-40B4-BE49-F238E27FC236}">
                <a16:creationId xmlns:a16="http://schemas.microsoft.com/office/drawing/2014/main" id="{9B27CEEF-0F92-C24B-F8E5-2A74CE1842D6}"/>
              </a:ext>
            </a:extLst>
          </p:cNvPr>
          <p:cNvSpPr>
            <a:spLocks noChangeShapeType="1"/>
          </p:cNvSpPr>
          <p:nvPr/>
        </p:nvSpPr>
        <p:spPr bwMode="auto">
          <a:xfrm>
            <a:off x="1919288" y="40592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4">
            <a:extLst>
              <a:ext uri="{FF2B5EF4-FFF2-40B4-BE49-F238E27FC236}">
                <a16:creationId xmlns:a16="http://schemas.microsoft.com/office/drawing/2014/main" id="{4FC32A6E-0E35-A7BD-E9D6-7EEBFAC0D0E4}"/>
              </a:ext>
            </a:extLst>
          </p:cNvPr>
          <p:cNvSpPr>
            <a:spLocks noChangeShapeType="1"/>
          </p:cNvSpPr>
          <p:nvPr/>
        </p:nvSpPr>
        <p:spPr bwMode="auto">
          <a:xfrm>
            <a:off x="1919288" y="40259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25">
            <a:extLst>
              <a:ext uri="{FF2B5EF4-FFF2-40B4-BE49-F238E27FC236}">
                <a16:creationId xmlns:a16="http://schemas.microsoft.com/office/drawing/2014/main" id="{9CC20289-E3EB-AA21-0AFC-3B1D94954B78}"/>
              </a:ext>
            </a:extLst>
          </p:cNvPr>
          <p:cNvSpPr>
            <a:spLocks noChangeShapeType="1"/>
          </p:cNvSpPr>
          <p:nvPr/>
        </p:nvSpPr>
        <p:spPr bwMode="auto">
          <a:xfrm>
            <a:off x="1919288" y="3990975"/>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26">
            <a:extLst>
              <a:ext uri="{FF2B5EF4-FFF2-40B4-BE49-F238E27FC236}">
                <a16:creationId xmlns:a16="http://schemas.microsoft.com/office/drawing/2014/main" id="{C854DB9B-563D-F273-D95A-CC4F60D6688E}"/>
              </a:ext>
            </a:extLst>
          </p:cNvPr>
          <p:cNvSpPr>
            <a:spLocks noChangeShapeType="1"/>
          </p:cNvSpPr>
          <p:nvPr/>
        </p:nvSpPr>
        <p:spPr bwMode="auto">
          <a:xfrm>
            <a:off x="1919288" y="37719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Line 27">
            <a:extLst>
              <a:ext uri="{FF2B5EF4-FFF2-40B4-BE49-F238E27FC236}">
                <a16:creationId xmlns:a16="http://schemas.microsoft.com/office/drawing/2014/main" id="{A0D2823F-3B25-4FB4-F4DA-E8FC7180B909}"/>
              </a:ext>
            </a:extLst>
          </p:cNvPr>
          <p:cNvSpPr>
            <a:spLocks noChangeShapeType="1"/>
          </p:cNvSpPr>
          <p:nvPr/>
        </p:nvSpPr>
        <p:spPr bwMode="auto">
          <a:xfrm>
            <a:off x="1919288" y="36353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7" name="Line 28">
            <a:extLst>
              <a:ext uri="{FF2B5EF4-FFF2-40B4-BE49-F238E27FC236}">
                <a16:creationId xmlns:a16="http://schemas.microsoft.com/office/drawing/2014/main" id="{BBA9B9CE-9290-B095-425D-692A484630B0}"/>
              </a:ext>
            </a:extLst>
          </p:cNvPr>
          <p:cNvSpPr>
            <a:spLocks noChangeShapeType="1"/>
          </p:cNvSpPr>
          <p:nvPr/>
        </p:nvSpPr>
        <p:spPr bwMode="auto">
          <a:xfrm>
            <a:off x="1919288" y="35512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8" name="Line 29">
            <a:extLst>
              <a:ext uri="{FF2B5EF4-FFF2-40B4-BE49-F238E27FC236}">
                <a16:creationId xmlns:a16="http://schemas.microsoft.com/office/drawing/2014/main" id="{E245F08F-17FD-B569-FE8B-45DBAE1F997E}"/>
              </a:ext>
            </a:extLst>
          </p:cNvPr>
          <p:cNvSpPr>
            <a:spLocks noChangeShapeType="1"/>
          </p:cNvSpPr>
          <p:nvPr/>
        </p:nvSpPr>
        <p:spPr bwMode="auto">
          <a:xfrm>
            <a:off x="1919288" y="34671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9" name="Line 30">
            <a:extLst>
              <a:ext uri="{FF2B5EF4-FFF2-40B4-BE49-F238E27FC236}">
                <a16:creationId xmlns:a16="http://schemas.microsoft.com/office/drawing/2014/main" id="{C455D2F4-AE00-E6B4-10B7-C696046051E8}"/>
              </a:ext>
            </a:extLst>
          </p:cNvPr>
          <p:cNvSpPr>
            <a:spLocks noChangeShapeType="1"/>
          </p:cNvSpPr>
          <p:nvPr/>
        </p:nvSpPr>
        <p:spPr bwMode="auto">
          <a:xfrm>
            <a:off x="1919288" y="34163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0" name="Line 31">
            <a:extLst>
              <a:ext uri="{FF2B5EF4-FFF2-40B4-BE49-F238E27FC236}">
                <a16:creationId xmlns:a16="http://schemas.microsoft.com/office/drawing/2014/main" id="{BE69DC2B-AE79-F477-3640-53F3F2255A14}"/>
              </a:ext>
            </a:extLst>
          </p:cNvPr>
          <p:cNvSpPr>
            <a:spLocks noChangeShapeType="1"/>
          </p:cNvSpPr>
          <p:nvPr/>
        </p:nvSpPr>
        <p:spPr bwMode="auto">
          <a:xfrm>
            <a:off x="1919288" y="3363913"/>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1" name="Line 32">
            <a:extLst>
              <a:ext uri="{FF2B5EF4-FFF2-40B4-BE49-F238E27FC236}">
                <a16:creationId xmlns:a16="http://schemas.microsoft.com/office/drawing/2014/main" id="{9B7ACE44-0306-5D17-18FD-122338D91E4F}"/>
              </a:ext>
            </a:extLst>
          </p:cNvPr>
          <p:cNvSpPr>
            <a:spLocks noChangeShapeType="1"/>
          </p:cNvSpPr>
          <p:nvPr/>
        </p:nvSpPr>
        <p:spPr bwMode="auto">
          <a:xfrm>
            <a:off x="1919288" y="3313113"/>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2" name="Line 33">
            <a:extLst>
              <a:ext uri="{FF2B5EF4-FFF2-40B4-BE49-F238E27FC236}">
                <a16:creationId xmlns:a16="http://schemas.microsoft.com/office/drawing/2014/main" id="{E5F45735-F268-00AE-6870-1B2F23D46AE0}"/>
              </a:ext>
            </a:extLst>
          </p:cNvPr>
          <p:cNvSpPr>
            <a:spLocks noChangeShapeType="1"/>
          </p:cNvSpPr>
          <p:nvPr/>
        </p:nvSpPr>
        <p:spPr bwMode="auto">
          <a:xfrm>
            <a:off x="1919288" y="32797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3" name="Line 34">
            <a:extLst>
              <a:ext uri="{FF2B5EF4-FFF2-40B4-BE49-F238E27FC236}">
                <a16:creationId xmlns:a16="http://schemas.microsoft.com/office/drawing/2014/main" id="{DF24E024-2E90-ABAC-31DA-F9CD948DB096}"/>
              </a:ext>
            </a:extLst>
          </p:cNvPr>
          <p:cNvSpPr>
            <a:spLocks noChangeShapeType="1"/>
          </p:cNvSpPr>
          <p:nvPr/>
        </p:nvSpPr>
        <p:spPr bwMode="auto">
          <a:xfrm>
            <a:off x="1919288" y="32464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4" name="Line 35">
            <a:extLst>
              <a:ext uri="{FF2B5EF4-FFF2-40B4-BE49-F238E27FC236}">
                <a16:creationId xmlns:a16="http://schemas.microsoft.com/office/drawing/2014/main" id="{AD9AEEF2-ACAB-1BBD-9E08-564D3AEAA38E}"/>
              </a:ext>
            </a:extLst>
          </p:cNvPr>
          <p:cNvSpPr>
            <a:spLocks noChangeShapeType="1"/>
          </p:cNvSpPr>
          <p:nvPr/>
        </p:nvSpPr>
        <p:spPr bwMode="auto">
          <a:xfrm>
            <a:off x="1919288" y="30257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5" name="Line 36">
            <a:extLst>
              <a:ext uri="{FF2B5EF4-FFF2-40B4-BE49-F238E27FC236}">
                <a16:creationId xmlns:a16="http://schemas.microsoft.com/office/drawing/2014/main" id="{952EEF14-4D19-11BC-CE37-6F03E0EA8DE8}"/>
              </a:ext>
            </a:extLst>
          </p:cNvPr>
          <p:cNvSpPr>
            <a:spLocks noChangeShapeType="1"/>
          </p:cNvSpPr>
          <p:nvPr/>
        </p:nvSpPr>
        <p:spPr bwMode="auto">
          <a:xfrm>
            <a:off x="1919288" y="289083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6" name="Line 37">
            <a:extLst>
              <a:ext uri="{FF2B5EF4-FFF2-40B4-BE49-F238E27FC236}">
                <a16:creationId xmlns:a16="http://schemas.microsoft.com/office/drawing/2014/main" id="{E523CF46-BCAA-5B84-5159-CF68DDF017DB}"/>
              </a:ext>
            </a:extLst>
          </p:cNvPr>
          <p:cNvSpPr>
            <a:spLocks noChangeShapeType="1"/>
          </p:cNvSpPr>
          <p:nvPr/>
        </p:nvSpPr>
        <p:spPr bwMode="auto">
          <a:xfrm>
            <a:off x="1919288" y="280511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7" name="Line 38">
            <a:extLst>
              <a:ext uri="{FF2B5EF4-FFF2-40B4-BE49-F238E27FC236}">
                <a16:creationId xmlns:a16="http://schemas.microsoft.com/office/drawing/2014/main" id="{1F788B29-3EAE-2DF2-05F3-706E88368FAF}"/>
              </a:ext>
            </a:extLst>
          </p:cNvPr>
          <p:cNvSpPr>
            <a:spLocks noChangeShapeType="1"/>
          </p:cNvSpPr>
          <p:nvPr/>
        </p:nvSpPr>
        <p:spPr bwMode="auto">
          <a:xfrm>
            <a:off x="1919288" y="27209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8" name="Line 39">
            <a:extLst>
              <a:ext uri="{FF2B5EF4-FFF2-40B4-BE49-F238E27FC236}">
                <a16:creationId xmlns:a16="http://schemas.microsoft.com/office/drawing/2014/main" id="{008E1FF3-BA4B-8E57-CBFE-F2D4EBE43E91}"/>
              </a:ext>
            </a:extLst>
          </p:cNvPr>
          <p:cNvSpPr>
            <a:spLocks noChangeShapeType="1"/>
          </p:cNvSpPr>
          <p:nvPr/>
        </p:nvSpPr>
        <p:spPr bwMode="auto">
          <a:xfrm>
            <a:off x="1919288" y="26701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9" name="Line 40">
            <a:extLst>
              <a:ext uri="{FF2B5EF4-FFF2-40B4-BE49-F238E27FC236}">
                <a16:creationId xmlns:a16="http://schemas.microsoft.com/office/drawing/2014/main" id="{E874359A-0787-715C-4901-53C82183C37B}"/>
              </a:ext>
            </a:extLst>
          </p:cNvPr>
          <p:cNvSpPr>
            <a:spLocks noChangeShapeType="1"/>
          </p:cNvSpPr>
          <p:nvPr/>
        </p:nvSpPr>
        <p:spPr bwMode="auto">
          <a:xfrm>
            <a:off x="1919288" y="261937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0" name="Line 41">
            <a:extLst>
              <a:ext uri="{FF2B5EF4-FFF2-40B4-BE49-F238E27FC236}">
                <a16:creationId xmlns:a16="http://schemas.microsoft.com/office/drawing/2014/main" id="{4795E52E-A180-15CB-79B1-9F21D327F30F}"/>
              </a:ext>
            </a:extLst>
          </p:cNvPr>
          <p:cNvSpPr>
            <a:spLocks noChangeShapeType="1"/>
          </p:cNvSpPr>
          <p:nvPr/>
        </p:nvSpPr>
        <p:spPr bwMode="auto">
          <a:xfrm>
            <a:off x="1919288" y="2566988"/>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1" name="Line 42">
            <a:extLst>
              <a:ext uri="{FF2B5EF4-FFF2-40B4-BE49-F238E27FC236}">
                <a16:creationId xmlns:a16="http://schemas.microsoft.com/office/drawing/2014/main" id="{847460D1-5402-8C0C-EDC0-D7895EF52526}"/>
              </a:ext>
            </a:extLst>
          </p:cNvPr>
          <p:cNvSpPr>
            <a:spLocks noChangeShapeType="1"/>
          </p:cNvSpPr>
          <p:nvPr/>
        </p:nvSpPr>
        <p:spPr bwMode="auto">
          <a:xfrm>
            <a:off x="1919288" y="25320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2" name="Line 43">
            <a:extLst>
              <a:ext uri="{FF2B5EF4-FFF2-40B4-BE49-F238E27FC236}">
                <a16:creationId xmlns:a16="http://schemas.microsoft.com/office/drawing/2014/main" id="{A042ECFC-AC24-2AC8-816E-E5FBD1540647}"/>
              </a:ext>
            </a:extLst>
          </p:cNvPr>
          <p:cNvSpPr>
            <a:spLocks noChangeShapeType="1"/>
          </p:cNvSpPr>
          <p:nvPr/>
        </p:nvSpPr>
        <p:spPr bwMode="auto">
          <a:xfrm>
            <a:off x="1919288" y="24987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3" name="Line 44">
            <a:extLst>
              <a:ext uri="{FF2B5EF4-FFF2-40B4-BE49-F238E27FC236}">
                <a16:creationId xmlns:a16="http://schemas.microsoft.com/office/drawing/2014/main" id="{9896C507-B6E4-0AEA-C92D-50B68FC44DA9}"/>
              </a:ext>
            </a:extLst>
          </p:cNvPr>
          <p:cNvSpPr>
            <a:spLocks noChangeShapeType="1"/>
          </p:cNvSpPr>
          <p:nvPr/>
        </p:nvSpPr>
        <p:spPr bwMode="auto">
          <a:xfrm>
            <a:off x="1919288" y="22780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4" name="Line 45">
            <a:extLst>
              <a:ext uri="{FF2B5EF4-FFF2-40B4-BE49-F238E27FC236}">
                <a16:creationId xmlns:a16="http://schemas.microsoft.com/office/drawing/2014/main" id="{2E8DC670-79B8-398C-FC7D-5B9421DA3951}"/>
              </a:ext>
            </a:extLst>
          </p:cNvPr>
          <p:cNvSpPr>
            <a:spLocks noChangeShapeType="1"/>
          </p:cNvSpPr>
          <p:nvPr/>
        </p:nvSpPr>
        <p:spPr bwMode="auto">
          <a:xfrm>
            <a:off x="1919288" y="2143125"/>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5" name="Line 46">
            <a:extLst>
              <a:ext uri="{FF2B5EF4-FFF2-40B4-BE49-F238E27FC236}">
                <a16:creationId xmlns:a16="http://schemas.microsoft.com/office/drawing/2014/main" id="{29B8924D-62DF-6832-5B34-2833FD775C33}"/>
              </a:ext>
            </a:extLst>
          </p:cNvPr>
          <p:cNvSpPr>
            <a:spLocks noChangeShapeType="1"/>
          </p:cNvSpPr>
          <p:nvPr/>
        </p:nvSpPr>
        <p:spPr bwMode="auto">
          <a:xfrm>
            <a:off x="1919288" y="20574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6" name="Line 47">
            <a:extLst>
              <a:ext uri="{FF2B5EF4-FFF2-40B4-BE49-F238E27FC236}">
                <a16:creationId xmlns:a16="http://schemas.microsoft.com/office/drawing/2014/main" id="{224C9B76-7822-A9DD-1FC8-2A2076CB651F}"/>
              </a:ext>
            </a:extLst>
          </p:cNvPr>
          <p:cNvSpPr>
            <a:spLocks noChangeShapeType="1"/>
          </p:cNvSpPr>
          <p:nvPr/>
        </p:nvSpPr>
        <p:spPr bwMode="auto">
          <a:xfrm>
            <a:off x="1919288" y="19732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7" name="Line 48">
            <a:extLst>
              <a:ext uri="{FF2B5EF4-FFF2-40B4-BE49-F238E27FC236}">
                <a16:creationId xmlns:a16="http://schemas.microsoft.com/office/drawing/2014/main" id="{8A8E29B8-80D0-E90F-8EA9-CBD74DE9DB01}"/>
              </a:ext>
            </a:extLst>
          </p:cNvPr>
          <p:cNvSpPr>
            <a:spLocks noChangeShapeType="1"/>
          </p:cNvSpPr>
          <p:nvPr/>
        </p:nvSpPr>
        <p:spPr bwMode="auto">
          <a:xfrm>
            <a:off x="1919288" y="19224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8" name="Line 49">
            <a:extLst>
              <a:ext uri="{FF2B5EF4-FFF2-40B4-BE49-F238E27FC236}">
                <a16:creationId xmlns:a16="http://schemas.microsoft.com/office/drawing/2014/main" id="{E7EB7A36-C5EE-7C3C-EE00-C3E57FFD24B1}"/>
              </a:ext>
            </a:extLst>
          </p:cNvPr>
          <p:cNvSpPr>
            <a:spLocks noChangeShapeType="1"/>
          </p:cNvSpPr>
          <p:nvPr/>
        </p:nvSpPr>
        <p:spPr bwMode="auto">
          <a:xfrm>
            <a:off x="1919288" y="18716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89" name="Line 50">
            <a:extLst>
              <a:ext uri="{FF2B5EF4-FFF2-40B4-BE49-F238E27FC236}">
                <a16:creationId xmlns:a16="http://schemas.microsoft.com/office/drawing/2014/main" id="{52E763CB-BB3E-13CF-87F3-06C69026BCD1}"/>
              </a:ext>
            </a:extLst>
          </p:cNvPr>
          <p:cNvSpPr>
            <a:spLocks noChangeShapeType="1"/>
          </p:cNvSpPr>
          <p:nvPr/>
        </p:nvSpPr>
        <p:spPr bwMode="auto">
          <a:xfrm>
            <a:off x="1919288" y="1820863"/>
            <a:ext cx="65087"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0" name="Line 51">
            <a:extLst>
              <a:ext uri="{FF2B5EF4-FFF2-40B4-BE49-F238E27FC236}">
                <a16:creationId xmlns:a16="http://schemas.microsoft.com/office/drawing/2014/main" id="{78DC9449-996B-B8E1-54F4-BA1153FF4D83}"/>
              </a:ext>
            </a:extLst>
          </p:cNvPr>
          <p:cNvSpPr>
            <a:spLocks noChangeShapeType="1"/>
          </p:cNvSpPr>
          <p:nvPr/>
        </p:nvSpPr>
        <p:spPr bwMode="auto">
          <a:xfrm>
            <a:off x="1919288" y="1785938"/>
            <a:ext cx="65087"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1" name="Line 52">
            <a:extLst>
              <a:ext uri="{FF2B5EF4-FFF2-40B4-BE49-F238E27FC236}">
                <a16:creationId xmlns:a16="http://schemas.microsoft.com/office/drawing/2014/main" id="{DB660063-F275-BCD0-07AF-11D05694DEB6}"/>
              </a:ext>
            </a:extLst>
          </p:cNvPr>
          <p:cNvSpPr>
            <a:spLocks noChangeShapeType="1"/>
          </p:cNvSpPr>
          <p:nvPr/>
        </p:nvSpPr>
        <p:spPr bwMode="auto">
          <a:xfrm>
            <a:off x="1919288" y="1752600"/>
            <a:ext cx="65087"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2" name="Line 53">
            <a:extLst>
              <a:ext uri="{FF2B5EF4-FFF2-40B4-BE49-F238E27FC236}">
                <a16:creationId xmlns:a16="http://schemas.microsoft.com/office/drawing/2014/main" id="{90416318-CB3D-7908-4B41-FA13193A3238}"/>
              </a:ext>
            </a:extLst>
          </p:cNvPr>
          <p:cNvSpPr>
            <a:spLocks noChangeShapeType="1"/>
          </p:cNvSpPr>
          <p:nvPr/>
        </p:nvSpPr>
        <p:spPr bwMode="auto">
          <a:xfrm>
            <a:off x="1833563" y="5484813"/>
            <a:ext cx="1682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3" name="Line 54">
            <a:extLst>
              <a:ext uri="{FF2B5EF4-FFF2-40B4-BE49-F238E27FC236}">
                <a16:creationId xmlns:a16="http://schemas.microsoft.com/office/drawing/2014/main" id="{1C3C7A93-AC01-CE60-E8F8-E728C645B650}"/>
              </a:ext>
            </a:extLst>
          </p:cNvPr>
          <p:cNvSpPr>
            <a:spLocks noChangeShapeType="1"/>
          </p:cNvSpPr>
          <p:nvPr/>
        </p:nvSpPr>
        <p:spPr bwMode="auto">
          <a:xfrm>
            <a:off x="1833563" y="4737100"/>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4" name="Line 55">
            <a:extLst>
              <a:ext uri="{FF2B5EF4-FFF2-40B4-BE49-F238E27FC236}">
                <a16:creationId xmlns:a16="http://schemas.microsoft.com/office/drawing/2014/main" id="{C83AAE3B-A543-37E9-E280-18D4366339F0}"/>
              </a:ext>
            </a:extLst>
          </p:cNvPr>
          <p:cNvSpPr>
            <a:spLocks noChangeShapeType="1"/>
          </p:cNvSpPr>
          <p:nvPr/>
        </p:nvSpPr>
        <p:spPr bwMode="auto">
          <a:xfrm>
            <a:off x="1833563" y="3990975"/>
            <a:ext cx="168275"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5" name="Line 56">
            <a:extLst>
              <a:ext uri="{FF2B5EF4-FFF2-40B4-BE49-F238E27FC236}">
                <a16:creationId xmlns:a16="http://schemas.microsoft.com/office/drawing/2014/main" id="{9480CA6E-7724-E8A4-54AD-527D23F13E0C}"/>
              </a:ext>
            </a:extLst>
          </p:cNvPr>
          <p:cNvSpPr>
            <a:spLocks noChangeShapeType="1"/>
          </p:cNvSpPr>
          <p:nvPr/>
        </p:nvSpPr>
        <p:spPr bwMode="auto">
          <a:xfrm>
            <a:off x="1833563" y="3246438"/>
            <a:ext cx="1682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6" name="Line 57">
            <a:extLst>
              <a:ext uri="{FF2B5EF4-FFF2-40B4-BE49-F238E27FC236}">
                <a16:creationId xmlns:a16="http://schemas.microsoft.com/office/drawing/2014/main" id="{31686446-933B-29C6-E262-8FA994695D78}"/>
              </a:ext>
            </a:extLst>
          </p:cNvPr>
          <p:cNvSpPr>
            <a:spLocks noChangeShapeType="1"/>
          </p:cNvSpPr>
          <p:nvPr/>
        </p:nvSpPr>
        <p:spPr bwMode="auto">
          <a:xfrm>
            <a:off x="1833563" y="2498725"/>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7" name="Line 58">
            <a:extLst>
              <a:ext uri="{FF2B5EF4-FFF2-40B4-BE49-F238E27FC236}">
                <a16:creationId xmlns:a16="http://schemas.microsoft.com/office/drawing/2014/main" id="{AFE168CA-E600-B1F4-9C32-96E5FBA18DB6}"/>
              </a:ext>
            </a:extLst>
          </p:cNvPr>
          <p:cNvSpPr>
            <a:spLocks noChangeShapeType="1"/>
          </p:cNvSpPr>
          <p:nvPr/>
        </p:nvSpPr>
        <p:spPr bwMode="auto">
          <a:xfrm>
            <a:off x="1833563" y="1752600"/>
            <a:ext cx="1682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8" name="Line 59">
            <a:extLst>
              <a:ext uri="{FF2B5EF4-FFF2-40B4-BE49-F238E27FC236}">
                <a16:creationId xmlns:a16="http://schemas.microsoft.com/office/drawing/2014/main" id="{EC840005-A4D5-2FBB-ACEF-7A7E78022982}"/>
              </a:ext>
            </a:extLst>
          </p:cNvPr>
          <p:cNvSpPr>
            <a:spLocks noChangeShapeType="1"/>
          </p:cNvSpPr>
          <p:nvPr/>
        </p:nvSpPr>
        <p:spPr bwMode="auto">
          <a:xfrm>
            <a:off x="1919288" y="5484813"/>
            <a:ext cx="579437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99" name="Line 60">
            <a:extLst>
              <a:ext uri="{FF2B5EF4-FFF2-40B4-BE49-F238E27FC236}">
                <a16:creationId xmlns:a16="http://schemas.microsoft.com/office/drawing/2014/main" id="{97D0AAF7-AAE7-8B7E-0D10-6EF038D71DD5}"/>
              </a:ext>
            </a:extLst>
          </p:cNvPr>
          <p:cNvSpPr>
            <a:spLocks noChangeShapeType="1"/>
          </p:cNvSpPr>
          <p:nvPr/>
        </p:nvSpPr>
        <p:spPr bwMode="auto">
          <a:xfrm flipV="1">
            <a:off x="1919288"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0" name="Line 61">
            <a:extLst>
              <a:ext uri="{FF2B5EF4-FFF2-40B4-BE49-F238E27FC236}">
                <a16:creationId xmlns:a16="http://schemas.microsoft.com/office/drawing/2014/main" id="{C1493729-5FBE-BDBC-901D-8ABBA4D60FDC}"/>
              </a:ext>
            </a:extLst>
          </p:cNvPr>
          <p:cNvSpPr>
            <a:spLocks noChangeShapeType="1"/>
          </p:cNvSpPr>
          <p:nvPr/>
        </p:nvSpPr>
        <p:spPr bwMode="auto">
          <a:xfrm flipV="1">
            <a:off x="22161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1" name="Line 62">
            <a:extLst>
              <a:ext uri="{FF2B5EF4-FFF2-40B4-BE49-F238E27FC236}">
                <a16:creationId xmlns:a16="http://schemas.microsoft.com/office/drawing/2014/main" id="{51AE1E6C-E735-CDD7-8F68-8AF3595BA80D}"/>
              </a:ext>
            </a:extLst>
          </p:cNvPr>
          <p:cNvSpPr>
            <a:spLocks noChangeShapeType="1"/>
          </p:cNvSpPr>
          <p:nvPr/>
        </p:nvSpPr>
        <p:spPr bwMode="auto">
          <a:xfrm flipV="1">
            <a:off x="2495550"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2" name="Line 63">
            <a:extLst>
              <a:ext uri="{FF2B5EF4-FFF2-40B4-BE49-F238E27FC236}">
                <a16:creationId xmlns:a16="http://schemas.microsoft.com/office/drawing/2014/main" id="{C129976E-4E0D-8E5A-187C-BB6F7358138D}"/>
              </a:ext>
            </a:extLst>
          </p:cNvPr>
          <p:cNvSpPr>
            <a:spLocks noChangeShapeType="1"/>
          </p:cNvSpPr>
          <p:nvPr/>
        </p:nvSpPr>
        <p:spPr bwMode="auto">
          <a:xfrm flipV="1">
            <a:off x="2792413"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3" name="Line 64">
            <a:extLst>
              <a:ext uri="{FF2B5EF4-FFF2-40B4-BE49-F238E27FC236}">
                <a16:creationId xmlns:a16="http://schemas.microsoft.com/office/drawing/2014/main" id="{14A82D0E-A681-A289-AABB-08E476E0B073}"/>
              </a:ext>
            </a:extLst>
          </p:cNvPr>
          <p:cNvSpPr>
            <a:spLocks noChangeShapeType="1"/>
          </p:cNvSpPr>
          <p:nvPr/>
        </p:nvSpPr>
        <p:spPr bwMode="auto">
          <a:xfrm flipV="1">
            <a:off x="30734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4" name="Line 65">
            <a:extLst>
              <a:ext uri="{FF2B5EF4-FFF2-40B4-BE49-F238E27FC236}">
                <a16:creationId xmlns:a16="http://schemas.microsoft.com/office/drawing/2014/main" id="{2D9E7A8D-034F-3E1F-AD26-7BFCF947CD62}"/>
              </a:ext>
            </a:extLst>
          </p:cNvPr>
          <p:cNvSpPr>
            <a:spLocks noChangeShapeType="1"/>
          </p:cNvSpPr>
          <p:nvPr/>
        </p:nvSpPr>
        <p:spPr bwMode="auto">
          <a:xfrm flipV="1">
            <a:off x="33702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5" name="Line 66">
            <a:extLst>
              <a:ext uri="{FF2B5EF4-FFF2-40B4-BE49-F238E27FC236}">
                <a16:creationId xmlns:a16="http://schemas.microsoft.com/office/drawing/2014/main" id="{F070D7DA-5C5E-5FF9-FF9C-9FAE802D9843}"/>
              </a:ext>
            </a:extLst>
          </p:cNvPr>
          <p:cNvSpPr>
            <a:spLocks noChangeShapeType="1"/>
          </p:cNvSpPr>
          <p:nvPr/>
        </p:nvSpPr>
        <p:spPr bwMode="auto">
          <a:xfrm flipV="1">
            <a:off x="36512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6" name="Line 67">
            <a:extLst>
              <a:ext uri="{FF2B5EF4-FFF2-40B4-BE49-F238E27FC236}">
                <a16:creationId xmlns:a16="http://schemas.microsoft.com/office/drawing/2014/main" id="{5DBB8B76-35B9-477B-7ABE-4654768FD9EC}"/>
              </a:ext>
            </a:extLst>
          </p:cNvPr>
          <p:cNvSpPr>
            <a:spLocks noChangeShapeType="1"/>
          </p:cNvSpPr>
          <p:nvPr/>
        </p:nvSpPr>
        <p:spPr bwMode="auto">
          <a:xfrm flipV="1">
            <a:off x="39481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7" name="Line 68">
            <a:extLst>
              <a:ext uri="{FF2B5EF4-FFF2-40B4-BE49-F238E27FC236}">
                <a16:creationId xmlns:a16="http://schemas.microsoft.com/office/drawing/2014/main" id="{690E10E6-8857-15AB-D740-5C73DA1645D8}"/>
              </a:ext>
            </a:extLst>
          </p:cNvPr>
          <p:cNvSpPr>
            <a:spLocks noChangeShapeType="1"/>
          </p:cNvSpPr>
          <p:nvPr/>
        </p:nvSpPr>
        <p:spPr bwMode="auto">
          <a:xfrm flipV="1">
            <a:off x="42291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8" name="Line 69">
            <a:extLst>
              <a:ext uri="{FF2B5EF4-FFF2-40B4-BE49-F238E27FC236}">
                <a16:creationId xmlns:a16="http://schemas.microsoft.com/office/drawing/2014/main" id="{65D4249A-2981-D739-D650-DD07CD14EEF6}"/>
              </a:ext>
            </a:extLst>
          </p:cNvPr>
          <p:cNvSpPr>
            <a:spLocks noChangeShapeType="1"/>
          </p:cNvSpPr>
          <p:nvPr/>
        </p:nvSpPr>
        <p:spPr bwMode="auto">
          <a:xfrm flipV="1">
            <a:off x="45259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09" name="Line 70">
            <a:extLst>
              <a:ext uri="{FF2B5EF4-FFF2-40B4-BE49-F238E27FC236}">
                <a16:creationId xmlns:a16="http://schemas.microsoft.com/office/drawing/2014/main" id="{C94356F9-25CE-AD53-9826-881544A6604F}"/>
              </a:ext>
            </a:extLst>
          </p:cNvPr>
          <p:cNvSpPr>
            <a:spLocks noChangeShapeType="1"/>
          </p:cNvSpPr>
          <p:nvPr/>
        </p:nvSpPr>
        <p:spPr bwMode="auto">
          <a:xfrm flipV="1">
            <a:off x="48244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0" name="Line 71">
            <a:extLst>
              <a:ext uri="{FF2B5EF4-FFF2-40B4-BE49-F238E27FC236}">
                <a16:creationId xmlns:a16="http://schemas.microsoft.com/office/drawing/2014/main" id="{AED51032-0475-2572-9C04-2EEE33AE7274}"/>
              </a:ext>
            </a:extLst>
          </p:cNvPr>
          <p:cNvSpPr>
            <a:spLocks noChangeShapeType="1"/>
          </p:cNvSpPr>
          <p:nvPr/>
        </p:nvSpPr>
        <p:spPr bwMode="auto">
          <a:xfrm flipV="1">
            <a:off x="51054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1" name="Line 72">
            <a:extLst>
              <a:ext uri="{FF2B5EF4-FFF2-40B4-BE49-F238E27FC236}">
                <a16:creationId xmlns:a16="http://schemas.microsoft.com/office/drawing/2014/main" id="{C4C11398-E3F9-AB60-C903-41A4537D12DB}"/>
              </a:ext>
            </a:extLst>
          </p:cNvPr>
          <p:cNvSpPr>
            <a:spLocks noChangeShapeType="1"/>
          </p:cNvSpPr>
          <p:nvPr/>
        </p:nvSpPr>
        <p:spPr bwMode="auto">
          <a:xfrm flipV="1">
            <a:off x="54022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2" name="Line 73">
            <a:extLst>
              <a:ext uri="{FF2B5EF4-FFF2-40B4-BE49-F238E27FC236}">
                <a16:creationId xmlns:a16="http://schemas.microsoft.com/office/drawing/2014/main" id="{71014E32-3AEC-B15E-D8C8-B49637CF5188}"/>
              </a:ext>
            </a:extLst>
          </p:cNvPr>
          <p:cNvSpPr>
            <a:spLocks noChangeShapeType="1"/>
          </p:cNvSpPr>
          <p:nvPr/>
        </p:nvSpPr>
        <p:spPr bwMode="auto">
          <a:xfrm flipV="1">
            <a:off x="568325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3" name="Line 74">
            <a:extLst>
              <a:ext uri="{FF2B5EF4-FFF2-40B4-BE49-F238E27FC236}">
                <a16:creationId xmlns:a16="http://schemas.microsoft.com/office/drawing/2014/main" id="{C413ADD4-9D16-AEE6-7DE4-E2650C5175AD}"/>
              </a:ext>
            </a:extLst>
          </p:cNvPr>
          <p:cNvSpPr>
            <a:spLocks noChangeShapeType="1"/>
          </p:cNvSpPr>
          <p:nvPr/>
        </p:nvSpPr>
        <p:spPr bwMode="auto">
          <a:xfrm flipV="1">
            <a:off x="598011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4" name="Line 75">
            <a:extLst>
              <a:ext uri="{FF2B5EF4-FFF2-40B4-BE49-F238E27FC236}">
                <a16:creationId xmlns:a16="http://schemas.microsoft.com/office/drawing/2014/main" id="{4E610578-731E-0BC4-38CC-290484B1A5CF}"/>
              </a:ext>
            </a:extLst>
          </p:cNvPr>
          <p:cNvSpPr>
            <a:spLocks noChangeShapeType="1"/>
          </p:cNvSpPr>
          <p:nvPr/>
        </p:nvSpPr>
        <p:spPr bwMode="auto">
          <a:xfrm flipV="1">
            <a:off x="6259513"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5" name="Line 76">
            <a:extLst>
              <a:ext uri="{FF2B5EF4-FFF2-40B4-BE49-F238E27FC236}">
                <a16:creationId xmlns:a16="http://schemas.microsoft.com/office/drawing/2014/main" id="{B7A91A92-9436-1120-C964-46D792E211D1}"/>
              </a:ext>
            </a:extLst>
          </p:cNvPr>
          <p:cNvSpPr>
            <a:spLocks noChangeShapeType="1"/>
          </p:cNvSpPr>
          <p:nvPr/>
        </p:nvSpPr>
        <p:spPr bwMode="auto">
          <a:xfrm flipV="1">
            <a:off x="6556375" y="5416550"/>
            <a:ext cx="3175"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6" name="Line 77">
            <a:extLst>
              <a:ext uri="{FF2B5EF4-FFF2-40B4-BE49-F238E27FC236}">
                <a16:creationId xmlns:a16="http://schemas.microsoft.com/office/drawing/2014/main" id="{4395BCC5-DF46-C6D7-1AC0-8E9956C91F81}"/>
              </a:ext>
            </a:extLst>
          </p:cNvPr>
          <p:cNvSpPr>
            <a:spLocks noChangeShapeType="1"/>
          </p:cNvSpPr>
          <p:nvPr/>
        </p:nvSpPr>
        <p:spPr bwMode="auto">
          <a:xfrm flipV="1">
            <a:off x="68373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7" name="Line 78">
            <a:extLst>
              <a:ext uri="{FF2B5EF4-FFF2-40B4-BE49-F238E27FC236}">
                <a16:creationId xmlns:a16="http://schemas.microsoft.com/office/drawing/2014/main" id="{62590879-2133-71D0-FCF6-E16ADBD63860}"/>
              </a:ext>
            </a:extLst>
          </p:cNvPr>
          <p:cNvSpPr>
            <a:spLocks noChangeShapeType="1"/>
          </p:cNvSpPr>
          <p:nvPr/>
        </p:nvSpPr>
        <p:spPr bwMode="auto">
          <a:xfrm flipV="1">
            <a:off x="7134225"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8" name="Line 79">
            <a:extLst>
              <a:ext uri="{FF2B5EF4-FFF2-40B4-BE49-F238E27FC236}">
                <a16:creationId xmlns:a16="http://schemas.microsoft.com/office/drawing/2014/main" id="{10292791-DD86-9E6B-9748-47A22BBD05FD}"/>
              </a:ext>
            </a:extLst>
          </p:cNvPr>
          <p:cNvSpPr>
            <a:spLocks noChangeShapeType="1"/>
          </p:cNvSpPr>
          <p:nvPr/>
        </p:nvSpPr>
        <p:spPr bwMode="auto">
          <a:xfrm flipV="1">
            <a:off x="7416800" y="5416550"/>
            <a:ext cx="1588"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9" name="Line 80">
            <a:extLst>
              <a:ext uri="{FF2B5EF4-FFF2-40B4-BE49-F238E27FC236}">
                <a16:creationId xmlns:a16="http://schemas.microsoft.com/office/drawing/2014/main" id="{E55D51A1-57DA-7154-3D17-B99907549178}"/>
              </a:ext>
            </a:extLst>
          </p:cNvPr>
          <p:cNvSpPr>
            <a:spLocks noChangeShapeType="1"/>
          </p:cNvSpPr>
          <p:nvPr/>
        </p:nvSpPr>
        <p:spPr bwMode="auto">
          <a:xfrm flipV="1">
            <a:off x="7713663" y="5416550"/>
            <a:ext cx="1587" cy="68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0" name="Line 81">
            <a:extLst>
              <a:ext uri="{FF2B5EF4-FFF2-40B4-BE49-F238E27FC236}">
                <a16:creationId xmlns:a16="http://schemas.microsoft.com/office/drawing/2014/main" id="{2B4663EB-CFB7-8453-B7D0-CE33DFA26665}"/>
              </a:ext>
            </a:extLst>
          </p:cNvPr>
          <p:cNvSpPr>
            <a:spLocks noChangeShapeType="1"/>
          </p:cNvSpPr>
          <p:nvPr/>
        </p:nvSpPr>
        <p:spPr bwMode="auto">
          <a:xfrm flipV="1">
            <a:off x="1919288"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1" name="Line 82">
            <a:extLst>
              <a:ext uri="{FF2B5EF4-FFF2-40B4-BE49-F238E27FC236}">
                <a16:creationId xmlns:a16="http://schemas.microsoft.com/office/drawing/2014/main" id="{85E78F0F-9CAD-04DB-B304-C86D11B53276}"/>
              </a:ext>
            </a:extLst>
          </p:cNvPr>
          <p:cNvSpPr>
            <a:spLocks noChangeShapeType="1"/>
          </p:cNvSpPr>
          <p:nvPr/>
        </p:nvSpPr>
        <p:spPr bwMode="auto">
          <a:xfrm flipV="1">
            <a:off x="337026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2" name="Line 83">
            <a:extLst>
              <a:ext uri="{FF2B5EF4-FFF2-40B4-BE49-F238E27FC236}">
                <a16:creationId xmlns:a16="http://schemas.microsoft.com/office/drawing/2014/main" id="{089A8961-44F7-FAE2-7B3D-3AE5C887B369}"/>
              </a:ext>
            </a:extLst>
          </p:cNvPr>
          <p:cNvSpPr>
            <a:spLocks noChangeShapeType="1"/>
          </p:cNvSpPr>
          <p:nvPr/>
        </p:nvSpPr>
        <p:spPr bwMode="auto">
          <a:xfrm flipV="1">
            <a:off x="482441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3" name="Line 84">
            <a:extLst>
              <a:ext uri="{FF2B5EF4-FFF2-40B4-BE49-F238E27FC236}">
                <a16:creationId xmlns:a16="http://schemas.microsoft.com/office/drawing/2014/main" id="{51E1CBC8-5902-6272-2ACB-6858B3B9D027}"/>
              </a:ext>
            </a:extLst>
          </p:cNvPr>
          <p:cNvSpPr>
            <a:spLocks noChangeShapeType="1"/>
          </p:cNvSpPr>
          <p:nvPr/>
        </p:nvSpPr>
        <p:spPr bwMode="auto">
          <a:xfrm flipV="1">
            <a:off x="6259513" y="5400675"/>
            <a:ext cx="3175"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4" name="Line 85">
            <a:extLst>
              <a:ext uri="{FF2B5EF4-FFF2-40B4-BE49-F238E27FC236}">
                <a16:creationId xmlns:a16="http://schemas.microsoft.com/office/drawing/2014/main" id="{6F57C6E7-A31A-650B-F6A2-76D16D5AB608}"/>
              </a:ext>
            </a:extLst>
          </p:cNvPr>
          <p:cNvSpPr>
            <a:spLocks noChangeShapeType="1"/>
          </p:cNvSpPr>
          <p:nvPr/>
        </p:nvSpPr>
        <p:spPr bwMode="auto">
          <a:xfrm flipV="1">
            <a:off x="7713663" y="5400675"/>
            <a:ext cx="1587"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5" name="Freeform 86">
            <a:extLst>
              <a:ext uri="{FF2B5EF4-FFF2-40B4-BE49-F238E27FC236}">
                <a16:creationId xmlns:a16="http://schemas.microsoft.com/office/drawing/2014/main" id="{419113E0-0558-1F8C-CFB6-203F119AC8CA}"/>
              </a:ext>
            </a:extLst>
          </p:cNvPr>
          <p:cNvSpPr>
            <a:spLocks/>
          </p:cNvSpPr>
          <p:nvPr/>
        </p:nvSpPr>
        <p:spPr bwMode="auto">
          <a:xfrm>
            <a:off x="2017713" y="541655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chemeClr val="tx1"/>
            </a:solidFill>
            <a:prstDash val="solid"/>
            <a:round/>
            <a:headEnd/>
            <a:tailEnd/>
          </a:ln>
        </p:spPr>
        <p:txBody>
          <a:bodyPr/>
          <a:lstStyle/>
          <a:p>
            <a:endParaRPr lang="en-US"/>
          </a:p>
        </p:txBody>
      </p:sp>
      <p:sp>
        <p:nvSpPr>
          <p:cNvPr id="87126" name="Freeform 87">
            <a:extLst>
              <a:ext uri="{FF2B5EF4-FFF2-40B4-BE49-F238E27FC236}">
                <a16:creationId xmlns:a16="http://schemas.microsoft.com/office/drawing/2014/main" id="{88EA0452-C41D-2E41-4F8D-5F4A529F0C5C}"/>
              </a:ext>
            </a:extLst>
          </p:cNvPr>
          <p:cNvSpPr>
            <a:spLocks/>
          </p:cNvSpPr>
          <p:nvPr/>
        </p:nvSpPr>
        <p:spPr bwMode="auto">
          <a:xfrm>
            <a:off x="2165350" y="5211763"/>
            <a:ext cx="165100" cy="171450"/>
          </a:xfrm>
          <a:custGeom>
            <a:avLst/>
            <a:gdLst>
              <a:gd name="T0" fmla="*/ 2147483646 w 90"/>
              <a:gd name="T1" fmla="*/ 0 h 91"/>
              <a:gd name="T2" fmla="*/ 2147483646 w 90"/>
              <a:gd name="T3" fmla="*/ 2147483646 h 91"/>
              <a:gd name="T4" fmla="*/ 2147483646 w 90"/>
              <a:gd name="T5" fmla="*/ 2147483646 h 91"/>
              <a:gd name="T6" fmla="*/ 0 w 90"/>
              <a:gd name="T7" fmla="*/ 2147483646 h 91"/>
              <a:gd name="T8" fmla="*/ 2147483646 w 90"/>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1">
                <a:moveTo>
                  <a:pt x="45" y="0"/>
                </a:moveTo>
                <a:lnTo>
                  <a:pt x="90" y="46"/>
                </a:lnTo>
                <a:lnTo>
                  <a:pt x="45" y="91"/>
                </a:lnTo>
                <a:lnTo>
                  <a:pt x="0" y="46"/>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7" name="Freeform 88">
            <a:extLst>
              <a:ext uri="{FF2B5EF4-FFF2-40B4-BE49-F238E27FC236}">
                <a16:creationId xmlns:a16="http://schemas.microsoft.com/office/drawing/2014/main" id="{360CB854-483D-8819-8D4F-EEF9B9159286}"/>
              </a:ext>
            </a:extLst>
          </p:cNvPr>
          <p:cNvSpPr>
            <a:spLocks/>
          </p:cNvSpPr>
          <p:nvPr/>
        </p:nvSpPr>
        <p:spPr bwMode="auto">
          <a:xfrm>
            <a:off x="2446338" y="44656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8" name="Freeform 89">
            <a:extLst>
              <a:ext uri="{FF2B5EF4-FFF2-40B4-BE49-F238E27FC236}">
                <a16:creationId xmlns:a16="http://schemas.microsoft.com/office/drawing/2014/main" id="{1A10AB38-3E2E-8146-A518-C76983C1C122}"/>
              </a:ext>
            </a:extLst>
          </p:cNvPr>
          <p:cNvSpPr>
            <a:spLocks/>
          </p:cNvSpPr>
          <p:nvPr/>
        </p:nvSpPr>
        <p:spPr bwMode="auto">
          <a:xfrm>
            <a:off x="2743200" y="41608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29" name="Freeform 90">
            <a:extLst>
              <a:ext uri="{FF2B5EF4-FFF2-40B4-BE49-F238E27FC236}">
                <a16:creationId xmlns:a16="http://schemas.microsoft.com/office/drawing/2014/main" id="{C9FE74D7-23F5-0F0F-873B-0BB986E6EB71}"/>
              </a:ext>
            </a:extLst>
          </p:cNvPr>
          <p:cNvSpPr>
            <a:spLocks/>
          </p:cNvSpPr>
          <p:nvPr/>
        </p:nvSpPr>
        <p:spPr bwMode="auto">
          <a:xfrm>
            <a:off x="3024188" y="39401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0" name="Freeform 91">
            <a:extLst>
              <a:ext uri="{FF2B5EF4-FFF2-40B4-BE49-F238E27FC236}">
                <a16:creationId xmlns:a16="http://schemas.microsoft.com/office/drawing/2014/main" id="{38B78029-1C40-C3FA-33FC-444BD8DBFCFC}"/>
              </a:ext>
            </a:extLst>
          </p:cNvPr>
          <p:cNvSpPr>
            <a:spLocks/>
          </p:cNvSpPr>
          <p:nvPr/>
        </p:nvSpPr>
        <p:spPr bwMode="auto">
          <a:xfrm>
            <a:off x="3602038" y="38893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1" name="Freeform 92">
            <a:extLst>
              <a:ext uri="{FF2B5EF4-FFF2-40B4-BE49-F238E27FC236}">
                <a16:creationId xmlns:a16="http://schemas.microsoft.com/office/drawing/2014/main" id="{A20B216A-55B6-AC3C-F6E6-957563E5EF07}"/>
              </a:ext>
            </a:extLst>
          </p:cNvPr>
          <p:cNvSpPr>
            <a:spLocks/>
          </p:cNvSpPr>
          <p:nvPr/>
        </p:nvSpPr>
        <p:spPr bwMode="auto">
          <a:xfrm>
            <a:off x="4046538" y="37877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2" name="Freeform 93">
            <a:extLst>
              <a:ext uri="{FF2B5EF4-FFF2-40B4-BE49-F238E27FC236}">
                <a16:creationId xmlns:a16="http://schemas.microsoft.com/office/drawing/2014/main" id="{5F815A6F-E127-B184-A46F-89EECED8D29C}"/>
              </a:ext>
            </a:extLst>
          </p:cNvPr>
          <p:cNvSpPr>
            <a:spLocks/>
          </p:cNvSpPr>
          <p:nvPr/>
        </p:nvSpPr>
        <p:spPr bwMode="auto">
          <a:xfrm>
            <a:off x="4625975" y="36353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3" name="Freeform 94">
            <a:extLst>
              <a:ext uri="{FF2B5EF4-FFF2-40B4-BE49-F238E27FC236}">
                <a16:creationId xmlns:a16="http://schemas.microsoft.com/office/drawing/2014/main" id="{3209BA76-BCE2-D524-A4E4-177CD7FA2A2F}"/>
              </a:ext>
            </a:extLst>
          </p:cNvPr>
          <p:cNvSpPr>
            <a:spLocks/>
          </p:cNvSpPr>
          <p:nvPr/>
        </p:nvSpPr>
        <p:spPr bwMode="auto">
          <a:xfrm>
            <a:off x="5056188" y="33305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4" name="Freeform 95">
            <a:extLst>
              <a:ext uri="{FF2B5EF4-FFF2-40B4-BE49-F238E27FC236}">
                <a16:creationId xmlns:a16="http://schemas.microsoft.com/office/drawing/2014/main" id="{0625EFB6-4984-8E3E-CE2B-8FE2CD479B9A}"/>
              </a:ext>
            </a:extLst>
          </p:cNvPr>
          <p:cNvSpPr>
            <a:spLocks/>
          </p:cNvSpPr>
          <p:nvPr/>
        </p:nvSpPr>
        <p:spPr bwMode="auto">
          <a:xfrm>
            <a:off x="5484813" y="3059113"/>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5" name="Freeform 96">
            <a:extLst>
              <a:ext uri="{FF2B5EF4-FFF2-40B4-BE49-F238E27FC236}">
                <a16:creationId xmlns:a16="http://schemas.microsoft.com/office/drawing/2014/main" id="{618F619B-BA4D-BCF2-A784-B3AA3592357E}"/>
              </a:ext>
            </a:extLst>
          </p:cNvPr>
          <p:cNvSpPr>
            <a:spLocks/>
          </p:cNvSpPr>
          <p:nvPr/>
        </p:nvSpPr>
        <p:spPr bwMode="auto">
          <a:xfrm>
            <a:off x="6210300" y="2346325"/>
            <a:ext cx="165100" cy="168275"/>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000000"/>
          </a:solidFill>
          <a:ln w="14288">
            <a:solidFill>
              <a:srgbClr val="000099"/>
            </a:solidFill>
            <a:prstDash val="solid"/>
            <a:round/>
            <a:headEnd/>
            <a:tailEnd/>
          </a:ln>
        </p:spPr>
        <p:txBody>
          <a:bodyPr/>
          <a:lstStyle/>
          <a:p>
            <a:endParaRPr lang="en-US"/>
          </a:p>
        </p:txBody>
      </p:sp>
      <p:sp>
        <p:nvSpPr>
          <p:cNvPr id="87136" name="Line 97">
            <a:extLst>
              <a:ext uri="{FF2B5EF4-FFF2-40B4-BE49-F238E27FC236}">
                <a16:creationId xmlns:a16="http://schemas.microsoft.com/office/drawing/2014/main" id="{7948DA93-4A70-3510-8823-E00BECEC7E08}"/>
              </a:ext>
            </a:extLst>
          </p:cNvPr>
          <p:cNvSpPr>
            <a:spLocks noChangeShapeType="1"/>
          </p:cNvSpPr>
          <p:nvPr/>
        </p:nvSpPr>
        <p:spPr bwMode="auto">
          <a:xfrm flipV="1">
            <a:off x="2066925" y="5264150"/>
            <a:ext cx="149225" cy="2032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7" name="Line 98">
            <a:extLst>
              <a:ext uri="{FF2B5EF4-FFF2-40B4-BE49-F238E27FC236}">
                <a16:creationId xmlns:a16="http://schemas.microsoft.com/office/drawing/2014/main" id="{0CF9EF1E-A97A-B655-2072-4DFE5B4E6833}"/>
              </a:ext>
            </a:extLst>
          </p:cNvPr>
          <p:cNvSpPr>
            <a:spLocks noChangeShapeType="1"/>
          </p:cNvSpPr>
          <p:nvPr/>
        </p:nvSpPr>
        <p:spPr bwMode="auto">
          <a:xfrm flipV="1">
            <a:off x="2216150" y="4516438"/>
            <a:ext cx="279400" cy="74771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8" name="Line 99">
            <a:extLst>
              <a:ext uri="{FF2B5EF4-FFF2-40B4-BE49-F238E27FC236}">
                <a16:creationId xmlns:a16="http://schemas.microsoft.com/office/drawing/2014/main" id="{35765D15-66FD-D918-F770-84E2E0DB5964}"/>
              </a:ext>
            </a:extLst>
          </p:cNvPr>
          <p:cNvSpPr>
            <a:spLocks noChangeShapeType="1"/>
          </p:cNvSpPr>
          <p:nvPr/>
        </p:nvSpPr>
        <p:spPr bwMode="auto">
          <a:xfrm flipV="1">
            <a:off x="2495550" y="4211638"/>
            <a:ext cx="296863"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39" name="Line 100">
            <a:extLst>
              <a:ext uri="{FF2B5EF4-FFF2-40B4-BE49-F238E27FC236}">
                <a16:creationId xmlns:a16="http://schemas.microsoft.com/office/drawing/2014/main" id="{1D8C988C-3F5B-5C18-D8A7-279A4994F0E2}"/>
              </a:ext>
            </a:extLst>
          </p:cNvPr>
          <p:cNvSpPr>
            <a:spLocks noChangeShapeType="1"/>
          </p:cNvSpPr>
          <p:nvPr/>
        </p:nvSpPr>
        <p:spPr bwMode="auto">
          <a:xfrm flipV="1">
            <a:off x="2792413" y="3990975"/>
            <a:ext cx="280987" cy="2206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0" name="Line 101">
            <a:extLst>
              <a:ext uri="{FF2B5EF4-FFF2-40B4-BE49-F238E27FC236}">
                <a16:creationId xmlns:a16="http://schemas.microsoft.com/office/drawing/2014/main" id="{6B4F4DDA-93FB-E9BA-E26C-0B8B22DCFEBB}"/>
              </a:ext>
            </a:extLst>
          </p:cNvPr>
          <p:cNvSpPr>
            <a:spLocks noChangeShapeType="1"/>
          </p:cNvSpPr>
          <p:nvPr/>
        </p:nvSpPr>
        <p:spPr bwMode="auto">
          <a:xfrm flipV="1">
            <a:off x="3073400" y="3940175"/>
            <a:ext cx="577850" cy="50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1" name="Line 102">
            <a:extLst>
              <a:ext uri="{FF2B5EF4-FFF2-40B4-BE49-F238E27FC236}">
                <a16:creationId xmlns:a16="http://schemas.microsoft.com/office/drawing/2014/main" id="{D8E387BC-6410-D5DF-9B54-29400136365D}"/>
              </a:ext>
            </a:extLst>
          </p:cNvPr>
          <p:cNvSpPr>
            <a:spLocks noChangeShapeType="1"/>
          </p:cNvSpPr>
          <p:nvPr/>
        </p:nvSpPr>
        <p:spPr bwMode="auto">
          <a:xfrm flipV="1">
            <a:off x="3651250" y="3838575"/>
            <a:ext cx="446088" cy="101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2" name="Line 103">
            <a:extLst>
              <a:ext uri="{FF2B5EF4-FFF2-40B4-BE49-F238E27FC236}">
                <a16:creationId xmlns:a16="http://schemas.microsoft.com/office/drawing/2014/main" id="{FD14FDC5-B45B-8CAB-764C-20BB9DC7FA63}"/>
              </a:ext>
            </a:extLst>
          </p:cNvPr>
          <p:cNvSpPr>
            <a:spLocks noChangeShapeType="1"/>
          </p:cNvSpPr>
          <p:nvPr/>
        </p:nvSpPr>
        <p:spPr bwMode="auto">
          <a:xfrm flipV="1">
            <a:off x="4097338" y="3686175"/>
            <a:ext cx="579437" cy="1524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3" name="Line 104">
            <a:extLst>
              <a:ext uri="{FF2B5EF4-FFF2-40B4-BE49-F238E27FC236}">
                <a16:creationId xmlns:a16="http://schemas.microsoft.com/office/drawing/2014/main" id="{33041F64-7CFA-277C-3C62-0ACDD95B808C}"/>
              </a:ext>
            </a:extLst>
          </p:cNvPr>
          <p:cNvSpPr>
            <a:spLocks noChangeShapeType="1"/>
          </p:cNvSpPr>
          <p:nvPr/>
        </p:nvSpPr>
        <p:spPr bwMode="auto">
          <a:xfrm flipV="1">
            <a:off x="4676775" y="3381375"/>
            <a:ext cx="428625" cy="304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4" name="Line 105">
            <a:extLst>
              <a:ext uri="{FF2B5EF4-FFF2-40B4-BE49-F238E27FC236}">
                <a16:creationId xmlns:a16="http://schemas.microsoft.com/office/drawing/2014/main" id="{57FE2C5B-2A87-B3F6-8814-5750A0D8737A}"/>
              </a:ext>
            </a:extLst>
          </p:cNvPr>
          <p:cNvSpPr>
            <a:spLocks noChangeShapeType="1"/>
          </p:cNvSpPr>
          <p:nvPr/>
        </p:nvSpPr>
        <p:spPr bwMode="auto">
          <a:xfrm flipV="1">
            <a:off x="5105400" y="3109913"/>
            <a:ext cx="428625" cy="27146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5" name="Line 106">
            <a:extLst>
              <a:ext uri="{FF2B5EF4-FFF2-40B4-BE49-F238E27FC236}">
                <a16:creationId xmlns:a16="http://schemas.microsoft.com/office/drawing/2014/main" id="{A55EA99C-E3DE-A42C-21C8-E5C2E29124CE}"/>
              </a:ext>
            </a:extLst>
          </p:cNvPr>
          <p:cNvSpPr>
            <a:spLocks noChangeShapeType="1"/>
          </p:cNvSpPr>
          <p:nvPr/>
        </p:nvSpPr>
        <p:spPr bwMode="auto">
          <a:xfrm flipV="1">
            <a:off x="5534025" y="2397125"/>
            <a:ext cx="725488" cy="7127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46" name="Freeform 107">
            <a:extLst>
              <a:ext uri="{FF2B5EF4-FFF2-40B4-BE49-F238E27FC236}">
                <a16:creationId xmlns:a16="http://schemas.microsoft.com/office/drawing/2014/main" id="{1C176F9B-B1E2-0160-06D4-ECBFA36C98D9}"/>
              </a:ext>
            </a:extLst>
          </p:cNvPr>
          <p:cNvSpPr>
            <a:spLocks/>
          </p:cNvSpPr>
          <p:nvPr/>
        </p:nvSpPr>
        <p:spPr bwMode="auto">
          <a:xfrm>
            <a:off x="1984375" y="5383213"/>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chemeClr val="tx1"/>
            </a:solidFill>
            <a:prstDash val="solid"/>
            <a:round/>
            <a:headEnd/>
            <a:tailEnd/>
          </a:ln>
        </p:spPr>
        <p:txBody>
          <a:bodyPr/>
          <a:lstStyle/>
          <a:p>
            <a:endParaRPr lang="en-US"/>
          </a:p>
        </p:txBody>
      </p:sp>
      <p:sp>
        <p:nvSpPr>
          <p:cNvPr id="87147" name="Freeform 108">
            <a:extLst>
              <a:ext uri="{FF2B5EF4-FFF2-40B4-BE49-F238E27FC236}">
                <a16:creationId xmlns:a16="http://schemas.microsoft.com/office/drawing/2014/main" id="{5FB22785-1258-C7DF-75FF-3B6A4BC96C95}"/>
              </a:ext>
            </a:extLst>
          </p:cNvPr>
          <p:cNvSpPr>
            <a:spLocks/>
          </p:cNvSpPr>
          <p:nvPr/>
        </p:nvSpPr>
        <p:spPr bwMode="auto">
          <a:xfrm>
            <a:off x="2133600" y="5178425"/>
            <a:ext cx="165100" cy="171450"/>
          </a:xfrm>
          <a:custGeom>
            <a:avLst/>
            <a:gdLst>
              <a:gd name="T0" fmla="*/ 2147483646 w 90"/>
              <a:gd name="T1" fmla="*/ 0 h 91"/>
              <a:gd name="T2" fmla="*/ 2147483646 w 90"/>
              <a:gd name="T3" fmla="*/ 2147483646 h 91"/>
              <a:gd name="T4" fmla="*/ 2147483646 w 90"/>
              <a:gd name="T5" fmla="*/ 2147483646 h 91"/>
              <a:gd name="T6" fmla="*/ 0 w 90"/>
              <a:gd name="T7" fmla="*/ 2147483646 h 91"/>
              <a:gd name="T8" fmla="*/ 2147483646 w 90"/>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1">
                <a:moveTo>
                  <a:pt x="45" y="0"/>
                </a:moveTo>
                <a:lnTo>
                  <a:pt x="90" y="46"/>
                </a:lnTo>
                <a:lnTo>
                  <a:pt x="45" y="91"/>
                </a:lnTo>
                <a:lnTo>
                  <a:pt x="0" y="46"/>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48" name="Freeform 109">
            <a:extLst>
              <a:ext uri="{FF2B5EF4-FFF2-40B4-BE49-F238E27FC236}">
                <a16:creationId xmlns:a16="http://schemas.microsoft.com/office/drawing/2014/main" id="{291C39A1-9B16-1972-642A-014A1B00637B}"/>
              </a:ext>
            </a:extLst>
          </p:cNvPr>
          <p:cNvSpPr>
            <a:spLocks/>
          </p:cNvSpPr>
          <p:nvPr/>
        </p:nvSpPr>
        <p:spPr bwMode="auto">
          <a:xfrm>
            <a:off x="2413000" y="44323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49" name="Freeform 110">
            <a:extLst>
              <a:ext uri="{FF2B5EF4-FFF2-40B4-BE49-F238E27FC236}">
                <a16:creationId xmlns:a16="http://schemas.microsoft.com/office/drawing/2014/main" id="{FDA464B1-448D-AA61-757C-B1AB401E998B}"/>
              </a:ext>
            </a:extLst>
          </p:cNvPr>
          <p:cNvSpPr>
            <a:spLocks/>
          </p:cNvSpPr>
          <p:nvPr/>
        </p:nvSpPr>
        <p:spPr bwMode="auto">
          <a:xfrm>
            <a:off x="2709863" y="41275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0" name="Freeform 111">
            <a:extLst>
              <a:ext uri="{FF2B5EF4-FFF2-40B4-BE49-F238E27FC236}">
                <a16:creationId xmlns:a16="http://schemas.microsoft.com/office/drawing/2014/main" id="{AF91CEBB-C909-68F7-60A3-62F141B35C24}"/>
              </a:ext>
            </a:extLst>
          </p:cNvPr>
          <p:cNvSpPr>
            <a:spLocks/>
          </p:cNvSpPr>
          <p:nvPr/>
        </p:nvSpPr>
        <p:spPr bwMode="auto">
          <a:xfrm>
            <a:off x="2990850" y="39068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1" name="Freeform 112">
            <a:extLst>
              <a:ext uri="{FF2B5EF4-FFF2-40B4-BE49-F238E27FC236}">
                <a16:creationId xmlns:a16="http://schemas.microsoft.com/office/drawing/2014/main" id="{7F8236D8-DAAE-6C85-D878-688CD72F57D6}"/>
              </a:ext>
            </a:extLst>
          </p:cNvPr>
          <p:cNvSpPr>
            <a:spLocks/>
          </p:cNvSpPr>
          <p:nvPr/>
        </p:nvSpPr>
        <p:spPr bwMode="auto">
          <a:xfrm>
            <a:off x="3568700" y="38560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2" name="Freeform 113">
            <a:extLst>
              <a:ext uri="{FF2B5EF4-FFF2-40B4-BE49-F238E27FC236}">
                <a16:creationId xmlns:a16="http://schemas.microsoft.com/office/drawing/2014/main" id="{BC5694FF-485B-D89A-6F1A-AB11006AA6FE}"/>
              </a:ext>
            </a:extLst>
          </p:cNvPr>
          <p:cNvSpPr>
            <a:spLocks/>
          </p:cNvSpPr>
          <p:nvPr/>
        </p:nvSpPr>
        <p:spPr bwMode="auto">
          <a:xfrm>
            <a:off x="4014788" y="37544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3" name="Freeform 114">
            <a:extLst>
              <a:ext uri="{FF2B5EF4-FFF2-40B4-BE49-F238E27FC236}">
                <a16:creationId xmlns:a16="http://schemas.microsoft.com/office/drawing/2014/main" id="{5F69DD51-E2F0-639E-829F-D9F06A34DF76}"/>
              </a:ext>
            </a:extLst>
          </p:cNvPr>
          <p:cNvSpPr>
            <a:spLocks/>
          </p:cNvSpPr>
          <p:nvPr/>
        </p:nvSpPr>
        <p:spPr bwMode="auto">
          <a:xfrm>
            <a:off x="4594225" y="36020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4" name="Freeform 115">
            <a:extLst>
              <a:ext uri="{FF2B5EF4-FFF2-40B4-BE49-F238E27FC236}">
                <a16:creationId xmlns:a16="http://schemas.microsoft.com/office/drawing/2014/main" id="{1D357D5A-36C0-282C-FEF4-A3D0257E8369}"/>
              </a:ext>
            </a:extLst>
          </p:cNvPr>
          <p:cNvSpPr>
            <a:spLocks/>
          </p:cNvSpPr>
          <p:nvPr/>
        </p:nvSpPr>
        <p:spPr bwMode="auto">
          <a:xfrm>
            <a:off x="5022850" y="3297238"/>
            <a:ext cx="165100" cy="169862"/>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5" name="Freeform 116">
            <a:extLst>
              <a:ext uri="{FF2B5EF4-FFF2-40B4-BE49-F238E27FC236}">
                <a16:creationId xmlns:a16="http://schemas.microsoft.com/office/drawing/2014/main" id="{59171351-EC42-6093-3E23-9706CA736B79}"/>
              </a:ext>
            </a:extLst>
          </p:cNvPr>
          <p:cNvSpPr>
            <a:spLocks/>
          </p:cNvSpPr>
          <p:nvPr/>
        </p:nvSpPr>
        <p:spPr bwMode="auto">
          <a:xfrm>
            <a:off x="5451475" y="3025775"/>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6" name="Freeform 117">
            <a:extLst>
              <a:ext uri="{FF2B5EF4-FFF2-40B4-BE49-F238E27FC236}">
                <a16:creationId xmlns:a16="http://schemas.microsoft.com/office/drawing/2014/main" id="{EEE28070-3FBE-C167-0C84-501AFCB925FF}"/>
              </a:ext>
            </a:extLst>
          </p:cNvPr>
          <p:cNvSpPr>
            <a:spLocks/>
          </p:cNvSpPr>
          <p:nvPr/>
        </p:nvSpPr>
        <p:spPr bwMode="auto">
          <a:xfrm>
            <a:off x="6176963" y="2311400"/>
            <a:ext cx="165100" cy="169863"/>
          </a:xfrm>
          <a:custGeom>
            <a:avLst/>
            <a:gdLst>
              <a:gd name="T0" fmla="*/ 2147483646 w 90"/>
              <a:gd name="T1" fmla="*/ 0 h 90"/>
              <a:gd name="T2" fmla="*/ 2147483646 w 90"/>
              <a:gd name="T3" fmla="*/ 2147483646 h 90"/>
              <a:gd name="T4" fmla="*/ 2147483646 w 90"/>
              <a:gd name="T5" fmla="*/ 2147483646 h 90"/>
              <a:gd name="T6" fmla="*/ 0 w 90"/>
              <a:gd name="T7" fmla="*/ 2147483646 h 90"/>
              <a:gd name="T8" fmla="*/ 2147483646 w 90"/>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90">
                <a:moveTo>
                  <a:pt x="45" y="0"/>
                </a:moveTo>
                <a:lnTo>
                  <a:pt x="90" y="45"/>
                </a:lnTo>
                <a:lnTo>
                  <a:pt x="45" y="90"/>
                </a:lnTo>
                <a:lnTo>
                  <a:pt x="0" y="45"/>
                </a:lnTo>
                <a:lnTo>
                  <a:pt x="45" y="0"/>
                </a:lnTo>
                <a:close/>
              </a:path>
            </a:pathLst>
          </a:custGeom>
          <a:solidFill>
            <a:srgbClr val="FFCC00"/>
          </a:solidFill>
          <a:ln w="14288">
            <a:solidFill>
              <a:srgbClr val="000099"/>
            </a:solidFill>
            <a:prstDash val="solid"/>
            <a:round/>
            <a:headEnd/>
            <a:tailEnd/>
          </a:ln>
        </p:spPr>
        <p:txBody>
          <a:bodyPr/>
          <a:lstStyle/>
          <a:p>
            <a:endParaRPr lang="en-US"/>
          </a:p>
        </p:txBody>
      </p:sp>
      <p:sp>
        <p:nvSpPr>
          <p:cNvPr id="87157" name="Rectangle 118">
            <a:extLst>
              <a:ext uri="{FF2B5EF4-FFF2-40B4-BE49-F238E27FC236}">
                <a16:creationId xmlns:a16="http://schemas.microsoft.com/office/drawing/2014/main" id="{254EABCD-E1BD-EFC0-E2DC-5E4897D24C99}"/>
              </a:ext>
            </a:extLst>
          </p:cNvPr>
          <p:cNvSpPr>
            <a:spLocks noChangeArrowheads="1"/>
          </p:cNvSpPr>
          <p:nvPr/>
        </p:nvSpPr>
        <p:spPr bwMode="auto">
          <a:xfrm>
            <a:off x="5715000" y="2957513"/>
            <a:ext cx="279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P6</a:t>
            </a:r>
            <a:endParaRPr lang="en-US" altLang="en-US" sz="2000">
              <a:solidFill>
                <a:schemeClr val="accent2"/>
              </a:solidFill>
              <a:latin typeface="Arial" panose="020B0604020202020204" pitchFamily="34" charset="0"/>
            </a:endParaRPr>
          </a:p>
        </p:txBody>
      </p:sp>
      <p:sp>
        <p:nvSpPr>
          <p:cNvPr id="87158" name="Rectangle 119">
            <a:extLst>
              <a:ext uri="{FF2B5EF4-FFF2-40B4-BE49-F238E27FC236}">
                <a16:creationId xmlns:a16="http://schemas.microsoft.com/office/drawing/2014/main" id="{E8FEB91E-D9AF-AB4F-F225-B4B963958878}"/>
              </a:ext>
            </a:extLst>
          </p:cNvPr>
          <p:cNvSpPr>
            <a:spLocks noChangeArrowheads="1"/>
          </p:cNvSpPr>
          <p:nvPr/>
        </p:nvSpPr>
        <p:spPr bwMode="auto">
          <a:xfrm>
            <a:off x="5335588" y="3313113"/>
            <a:ext cx="16922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Pentium ® proc</a:t>
            </a:r>
          </a:p>
        </p:txBody>
      </p:sp>
      <p:sp>
        <p:nvSpPr>
          <p:cNvPr id="87159" name="Rectangle 120">
            <a:extLst>
              <a:ext uri="{FF2B5EF4-FFF2-40B4-BE49-F238E27FC236}">
                <a16:creationId xmlns:a16="http://schemas.microsoft.com/office/drawing/2014/main" id="{84EED706-89F2-546F-C7D3-D4BCD31E4878}"/>
              </a:ext>
            </a:extLst>
          </p:cNvPr>
          <p:cNvSpPr>
            <a:spLocks noChangeArrowheads="1"/>
          </p:cNvSpPr>
          <p:nvPr/>
        </p:nvSpPr>
        <p:spPr bwMode="auto">
          <a:xfrm>
            <a:off x="4857750" y="3533775"/>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486</a:t>
            </a:r>
            <a:endParaRPr lang="en-US" altLang="en-US" sz="2000">
              <a:solidFill>
                <a:schemeClr val="accent2"/>
              </a:solidFill>
              <a:latin typeface="Arial" panose="020B0604020202020204" pitchFamily="34" charset="0"/>
            </a:endParaRPr>
          </a:p>
        </p:txBody>
      </p:sp>
      <p:sp>
        <p:nvSpPr>
          <p:cNvPr id="87160" name="Rectangle 121">
            <a:extLst>
              <a:ext uri="{FF2B5EF4-FFF2-40B4-BE49-F238E27FC236}">
                <a16:creationId xmlns:a16="http://schemas.microsoft.com/office/drawing/2014/main" id="{3F810319-B6A4-FD2A-17E6-DE37BEEB0ADA}"/>
              </a:ext>
            </a:extLst>
          </p:cNvPr>
          <p:cNvSpPr>
            <a:spLocks noChangeArrowheads="1"/>
          </p:cNvSpPr>
          <p:nvPr/>
        </p:nvSpPr>
        <p:spPr bwMode="auto">
          <a:xfrm>
            <a:off x="4327525" y="38227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386</a:t>
            </a:r>
            <a:endParaRPr lang="en-US" altLang="en-US" sz="2000">
              <a:solidFill>
                <a:schemeClr val="accent2"/>
              </a:solidFill>
              <a:latin typeface="Arial" panose="020B0604020202020204" pitchFamily="34" charset="0"/>
            </a:endParaRPr>
          </a:p>
        </p:txBody>
      </p:sp>
      <p:sp>
        <p:nvSpPr>
          <p:cNvPr id="87161" name="Rectangle 122">
            <a:extLst>
              <a:ext uri="{FF2B5EF4-FFF2-40B4-BE49-F238E27FC236}">
                <a16:creationId xmlns:a16="http://schemas.microsoft.com/office/drawing/2014/main" id="{C7C027AE-F4FD-1CF6-B5F7-CF4316222BC5}"/>
              </a:ext>
            </a:extLst>
          </p:cNvPr>
          <p:cNvSpPr>
            <a:spLocks noChangeArrowheads="1"/>
          </p:cNvSpPr>
          <p:nvPr/>
        </p:nvSpPr>
        <p:spPr bwMode="auto">
          <a:xfrm>
            <a:off x="3783013" y="39751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286</a:t>
            </a:r>
            <a:endParaRPr lang="en-US" altLang="en-US" sz="2000">
              <a:solidFill>
                <a:schemeClr val="accent2"/>
              </a:solidFill>
              <a:latin typeface="Arial" panose="020B0604020202020204" pitchFamily="34" charset="0"/>
            </a:endParaRPr>
          </a:p>
        </p:txBody>
      </p:sp>
      <p:sp>
        <p:nvSpPr>
          <p:cNvPr id="87162" name="Rectangle 123">
            <a:extLst>
              <a:ext uri="{FF2B5EF4-FFF2-40B4-BE49-F238E27FC236}">
                <a16:creationId xmlns:a16="http://schemas.microsoft.com/office/drawing/2014/main" id="{5761A82C-5240-09D4-EB89-382CFB0F0669}"/>
              </a:ext>
            </a:extLst>
          </p:cNvPr>
          <p:cNvSpPr>
            <a:spLocks noChangeArrowheads="1"/>
          </p:cNvSpPr>
          <p:nvPr/>
        </p:nvSpPr>
        <p:spPr bwMode="auto">
          <a:xfrm>
            <a:off x="3073400" y="404336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8086</a:t>
            </a:r>
            <a:endParaRPr lang="en-US" altLang="en-US" sz="2000">
              <a:solidFill>
                <a:schemeClr val="accent2"/>
              </a:solidFill>
              <a:latin typeface="Arial" panose="020B0604020202020204" pitchFamily="34" charset="0"/>
            </a:endParaRPr>
          </a:p>
        </p:txBody>
      </p:sp>
      <p:sp>
        <p:nvSpPr>
          <p:cNvPr id="87163" name="Rectangle 124">
            <a:extLst>
              <a:ext uri="{FF2B5EF4-FFF2-40B4-BE49-F238E27FC236}">
                <a16:creationId xmlns:a16="http://schemas.microsoft.com/office/drawing/2014/main" id="{AC8C624B-1250-CA4D-18D5-50307E8E9993}"/>
              </a:ext>
            </a:extLst>
          </p:cNvPr>
          <p:cNvSpPr>
            <a:spLocks noChangeArrowheads="1"/>
          </p:cNvSpPr>
          <p:nvPr/>
        </p:nvSpPr>
        <p:spPr bwMode="auto">
          <a:xfrm>
            <a:off x="2033588" y="3924300"/>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8085</a:t>
            </a:r>
            <a:endParaRPr lang="en-US" altLang="en-US" sz="2000">
              <a:solidFill>
                <a:schemeClr val="accent2"/>
              </a:solidFill>
              <a:latin typeface="Arial" panose="020B0604020202020204" pitchFamily="34" charset="0"/>
            </a:endParaRPr>
          </a:p>
        </p:txBody>
      </p:sp>
      <p:sp>
        <p:nvSpPr>
          <p:cNvPr id="87164" name="Rectangle 125">
            <a:extLst>
              <a:ext uri="{FF2B5EF4-FFF2-40B4-BE49-F238E27FC236}">
                <a16:creationId xmlns:a16="http://schemas.microsoft.com/office/drawing/2014/main" id="{F9B22478-0E0A-B5B6-057B-81B7FF1A6D5F}"/>
              </a:ext>
            </a:extLst>
          </p:cNvPr>
          <p:cNvSpPr>
            <a:spLocks noChangeArrowheads="1"/>
          </p:cNvSpPr>
          <p:nvPr/>
        </p:nvSpPr>
        <p:spPr bwMode="auto">
          <a:xfrm>
            <a:off x="2660650" y="4516438"/>
            <a:ext cx="508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8080</a:t>
            </a:r>
            <a:endParaRPr lang="en-US" altLang="en-US" sz="2000">
              <a:solidFill>
                <a:schemeClr val="accent2"/>
              </a:solidFill>
              <a:latin typeface="Arial" panose="020B0604020202020204" pitchFamily="34" charset="0"/>
            </a:endParaRPr>
          </a:p>
        </p:txBody>
      </p:sp>
      <p:sp>
        <p:nvSpPr>
          <p:cNvPr id="87165" name="Rectangle 126">
            <a:extLst>
              <a:ext uri="{FF2B5EF4-FFF2-40B4-BE49-F238E27FC236}">
                <a16:creationId xmlns:a16="http://schemas.microsoft.com/office/drawing/2014/main" id="{F0019A6B-90A8-AABC-903D-9533B2302E85}"/>
              </a:ext>
            </a:extLst>
          </p:cNvPr>
          <p:cNvSpPr>
            <a:spLocks noChangeArrowheads="1"/>
          </p:cNvSpPr>
          <p:nvPr/>
        </p:nvSpPr>
        <p:spPr bwMode="auto">
          <a:xfrm>
            <a:off x="2314575" y="490696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8008</a:t>
            </a:r>
            <a:endParaRPr lang="en-US" altLang="en-US" sz="2000">
              <a:solidFill>
                <a:schemeClr val="accent2"/>
              </a:solidFill>
              <a:latin typeface="Arial" panose="020B0604020202020204" pitchFamily="34" charset="0"/>
            </a:endParaRPr>
          </a:p>
        </p:txBody>
      </p:sp>
      <p:sp>
        <p:nvSpPr>
          <p:cNvPr id="87166" name="Rectangle 127">
            <a:extLst>
              <a:ext uri="{FF2B5EF4-FFF2-40B4-BE49-F238E27FC236}">
                <a16:creationId xmlns:a16="http://schemas.microsoft.com/office/drawing/2014/main" id="{F03DEB27-32C5-D6B1-899F-58709BAAA139}"/>
              </a:ext>
            </a:extLst>
          </p:cNvPr>
          <p:cNvSpPr>
            <a:spLocks noChangeArrowheads="1"/>
          </p:cNvSpPr>
          <p:nvPr/>
        </p:nvSpPr>
        <p:spPr bwMode="auto">
          <a:xfrm>
            <a:off x="2281238" y="51784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4004</a:t>
            </a:r>
            <a:endParaRPr lang="en-US" altLang="en-US" sz="2000">
              <a:solidFill>
                <a:schemeClr val="accent2"/>
              </a:solidFill>
              <a:latin typeface="Arial" panose="020B0604020202020204" pitchFamily="34" charset="0"/>
            </a:endParaRPr>
          </a:p>
        </p:txBody>
      </p:sp>
      <p:sp>
        <p:nvSpPr>
          <p:cNvPr id="87167" name="Rectangle 128">
            <a:extLst>
              <a:ext uri="{FF2B5EF4-FFF2-40B4-BE49-F238E27FC236}">
                <a16:creationId xmlns:a16="http://schemas.microsoft.com/office/drawing/2014/main" id="{BF499F36-833C-DA8A-F572-617E4552B0C7}"/>
              </a:ext>
            </a:extLst>
          </p:cNvPr>
          <p:cNvSpPr>
            <a:spLocks noChangeArrowheads="1"/>
          </p:cNvSpPr>
          <p:nvPr/>
        </p:nvSpPr>
        <p:spPr bwMode="auto">
          <a:xfrm>
            <a:off x="1339850" y="5332413"/>
            <a:ext cx="315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0.1</a:t>
            </a:r>
            <a:endParaRPr lang="en-US" altLang="en-US" sz="2000">
              <a:solidFill>
                <a:schemeClr val="accent2"/>
              </a:solidFill>
              <a:latin typeface="Arial" panose="020B0604020202020204" pitchFamily="34" charset="0"/>
            </a:endParaRPr>
          </a:p>
        </p:txBody>
      </p:sp>
      <p:sp>
        <p:nvSpPr>
          <p:cNvPr id="87168" name="Rectangle 129">
            <a:extLst>
              <a:ext uri="{FF2B5EF4-FFF2-40B4-BE49-F238E27FC236}">
                <a16:creationId xmlns:a16="http://schemas.microsoft.com/office/drawing/2014/main" id="{38383E6F-5CEF-B15E-30F9-4036D471C349}"/>
              </a:ext>
            </a:extLst>
          </p:cNvPr>
          <p:cNvSpPr>
            <a:spLocks noChangeArrowheads="1"/>
          </p:cNvSpPr>
          <p:nvPr/>
        </p:nvSpPr>
        <p:spPr bwMode="auto">
          <a:xfrm>
            <a:off x="1554163" y="458470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a:t>
            </a:r>
            <a:endParaRPr lang="en-US" altLang="en-US" sz="2000">
              <a:solidFill>
                <a:schemeClr val="accent2"/>
              </a:solidFill>
              <a:latin typeface="Arial" panose="020B0604020202020204" pitchFamily="34" charset="0"/>
            </a:endParaRPr>
          </a:p>
        </p:txBody>
      </p:sp>
      <p:sp>
        <p:nvSpPr>
          <p:cNvPr id="87169" name="Rectangle 130">
            <a:extLst>
              <a:ext uri="{FF2B5EF4-FFF2-40B4-BE49-F238E27FC236}">
                <a16:creationId xmlns:a16="http://schemas.microsoft.com/office/drawing/2014/main" id="{25AA5CFF-F849-5A9D-D7EF-88AA50D2F319}"/>
              </a:ext>
            </a:extLst>
          </p:cNvPr>
          <p:cNvSpPr>
            <a:spLocks noChangeArrowheads="1"/>
          </p:cNvSpPr>
          <p:nvPr/>
        </p:nvSpPr>
        <p:spPr bwMode="auto">
          <a:xfrm>
            <a:off x="1404938" y="3838575"/>
            <a:ext cx="25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a:t>
            </a:r>
            <a:endParaRPr lang="en-US" altLang="en-US" sz="2000">
              <a:solidFill>
                <a:schemeClr val="accent2"/>
              </a:solidFill>
              <a:latin typeface="Arial" panose="020B0604020202020204" pitchFamily="34" charset="0"/>
            </a:endParaRPr>
          </a:p>
        </p:txBody>
      </p:sp>
      <p:sp>
        <p:nvSpPr>
          <p:cNvPr id="87170" name="Rectangle 131">
            <a:extLst>
              <a:ext uri="{FF2B5EF4-FFF2-40B4-BE49-F238E27FC236}">
                <a16:creationId xmlns:a16="http://schemas.microsoft.com/office/drawing/2014/main" id="{B7BD7A45-F2A6-38B9-A8F1-D4CD244B6E9B}"/>
              </a:ext>
            </a:extLst>
          </p:cNvPr>
          <p:cNvSpPr>
            <a:spLocks noChangeArrowheads="1"/>
          </p:cNvSpPr>
          <p:nvPr/>
        </p:nvSpPr>
        <p:spPr bwMode="auto">
          <a:xfrm>
            <a:off x="1257300" y="3094038"/>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a:t>
            </a:r>
            <a:endParaRPr lang="en-US" altLang="en-US" sz="2000">
              <a:solidFill>
                <a:schemeClr val="accent2"/>
              </a:solidFill>
              <a:latin typeface="Arial" panose="020B0604020202020204" pitchFamily="34" charset="0"/>
            </a:endParaRPr>
          </a:p>
        </p:txBody>
      </p:sp>
      <p:sp>
        <p:nvSpPr>
          <p:cNvPr id="87171" name="Rectangle 132">
            <a:extLst>
              <a:ext uri="{FF2B5EF4-FFF2-40B4-BE49-F238E27FC236}">
                <a16:creationId xmlns:a16="http://schemas.microsoft.com/office/drawing/2014/main" id="{4DA63AC5-C324-0793-AACA-91BBDB2307DF}"/>
              </a:ext>
            </a:extLst>
          </p:cNvPr>
          <p:cNvSpPr>
            <a:spLocks noChangeArrowheads="1"/>
          </p:cNvSpPr>
          <p:nvPr/>
        </p:nvSpPr>
        <p:spPr bwMode="auto">
          <a:xfrm>
            <a:off x="1108075" y="23463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1000</a:t>
            </a:r>
            <a:endParaRPr lang="en-US" altLang="en-US" sz="2000">
              <a:solidFill>
                <a:schemeClr val="accent2"/>
              </a:solidFill>
              <a:latin typeface="Arial" panose="020B0604020202020204" pitchFamily="34" charset="0"/>
            </a:endParaRPr>
          </a:p>
        </p:txBody>
      </p:sp>
      <p:sp>
        <p:nvSpPr>
          <p:cNvPr id="87172" name="Rectangle 133">
            <a:extLst>
              <a:ext uri="{FF2B5EF4-FFF2-40B4-BE49-F238E27FC236}">
                <a16:creationId xmlns:a16="http://schemas.microsoft.com/office/drawing/2014/main" id="{D1E9CCFA-7FD4-75E4-DB9B-776760B03988}"/>
              </a:ext>
            </a:extLst>
          </p:cNvPr>
          <p:cNvSpPr>
            <a:spLocks noChangeArrowheads="1"/>
          </p:cNvSpPr>
          <p:nvPr/>
        </p:nvSpPr>
        <p:spPr bwMode="auto">
          <a:xfrm>
            <a:off x="960438" y="1600200"/>
            <a:ext cx="63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10000</a:t>
            </a:r>
            <a:endParaRPr lang="en-US" altLang="en-US" sz="2000">
              <a:solidFill>
                <a:schemeClr val="accent2"/>
              </a:solidFill>
              <a:latin typeface="Arial" panose="020B0604020202020204" pitchFamily="34" charset="0"/>
            </a:endParaRPr>
          </a:p>
        </p:txBody>
      </p:sp>
      <p:sp>
        <p:nvSpPr>
          <p:cNvPr id="87173" name="Rectangle 134">
            <a:extLst>
              <a:ext uri="{FF2B5EF4-FFF2-40B4-BE49-F238E27FC236}">
                <a16:creationId xmlns:a16="http://schemas.microsoft.com/office/drawing/2014/main" id="{8F4A94D8-8ECB-BBFA-2919-2DEA8BC3165C}"/>
              </a:ext>
            </a:extLst>
          </p:cNvPr>
          <p:cNvSpPr>
            <a:spLocks noChangeArrowheads="1"/>
          </p:cNvSpPr>
          <p:nvPr/>
        </p:nvSpPr>
        <p:spPr bwMode="auto">
          <a:xfrm>
            <a:off x="161925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1970</a:t>
            </a:r>
            <a:endParaRPr lang="en-US" altLang="en-US" sz="2000">
              <a:solidFill>
                <a:schemeClr val="accent2"/>
              </a:solidFill>
              <a:latin typeface="Arial" panose="020B0604020202020204" pitchFamily="34" charset="0"/>
            </a:endParaRPr>
          </a:p>
        </p:txBody>
      </p:sp>
      <p:sp>
        <p:nvSpPr>
          <p:cNvPr id="87174" name="Rectangle 135">
            <a:extLst>
              <a:ext uri="{FF2B5EF4-FFF2-40B4-BE49-F238E27FC236}">
                <a16:creationId xmlns:a16="http://schemas.microsoft.com/office/drawing/2014/main" id="{DCCA481E-9A2A-1909-AEC3-E93512F02E9F}"/>
              </a:ext>
            </a:extLst>
          </p:cNvPr>
          <p:cNvSpPr>
            <a:spLocks noChangeArrowheads="1"/>
          </p:cNvSpPr>
          <p:nvPr/>
        </p:nvSpPr>
        <p:spPr bwMode="auto">
          <a:xfrm>
            <a:off x="307340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1980</a:t>
            </a:r>
            <a:endParaRPr lang="en-US" altLang="en-US" sz="2000">
              <a:solidFill>
                <a:schemeClr val="accent2"/>
              </a:solidFill>
              <a:latin typeface="Arial" panose="020B0604020202020204" pitchFamily="34" charset="0"/>
            </a:endParaRPr>
          </a:p>
        </p:txBody>
      </p:sp>
      <p:sp>
        <p:nvSpPr>
          <p:cNvPr id="87175" name="Rectangle 136">
            <a:extLst>
              <a:ext uri="{FF2B5EF4-FFF2-40B4-BE49-F238E27FC236}">
                <a16:creationId xmlns:a16="http://schemas.microsoft.com/office/drawing/2014/main" id="{0058756F-CAFE-5A6C-4B9B-20A7E57B00FF}"/>
              </a:ext>
            </a:extLst>
          </p:cNvPr>
          <p:cNvSpPr>
            <a:spLocks noChangeArrowheads="1"/>
          </p:cNvSpPr>
          <p:nvPr/>
        </p:nvSpPr>
        <p:spPr bwMode="auto">
          <a:xfrm>
            <a:off x="4525963"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1990</a:t>
            </a:r>
            <a:endParaRPr lang="en-US" altLang="en-US" sz="2000">
              <a:solidFill>
                <a:schemeClr val="accent2"/>
              </a:solidFill>
              <a:latin typeface="Arial" panose="020B0604020202020204" pitchFamily="34" charset="0"/>
            </a:endParaRPr>
          </a:p>
        </p:txBody>
      </p:sp>
      <p:sp>
        <p:nvSpPr>
          <p:cNvPr id="87176" name="Rectangle 137">
            <a:extLst>
              <a:ext uri="{FF2B5EF4-FFF2-40B4-BE49-F238E27FC236}">
                <a16:creationId xmlns:a16="http://schemas.microsoft.com/office/drawing/2014/main" id="{04C456B4-A20B-0433-3A11-7A78DDA257ED}"/>
              </a:ext>
            </a:extLst>
          </p:cNvPr>
          <p:cNvSpPr>
            <a:spLocks noChangeArrowheads="1"/>
          </p:cNvSpPr>
          <p:nvPr/>
        </p:nvSpPr>
        <p:spPr bwMode="auto">
          <a:xfrm>
            <a:off x="596265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2000</a:t>
            </a:r>
            <a:endParaRPr lang="en-US" altLang="en-US" sz="2000">
              <a:solidFill>
                <a:schemeClr val="accent2"/>
              </a:solidFill>
              <a:latin typeface="Arial" panose="020B0604020202020204" pitchFamily="34" charset="0"/>
            </a:endParaRPr>
          </a:p>
        </p:txBody>
      </p:sp>
      <p:sp>
        <p:nvSpPr>
          <p:cNvPr id="87177" name="Rectangle 138">
            <a:extLst>
              <a:ext uri="{FF2B5EF4-FFF2-40B4-BE49-F238E27FC236}">
                <a16:creationId xmlns:a16="http://schemas.microsoft.com/office/drawing/2014/main" id="{B3ABBF59-1D85-A626-01A7-849DFB137EAC}"/>
              </a:ext>
            </a:extLst>
          </p:cNvPr>
          <p:cNvSpPr>
            <a:spLocks noChangeArrowheads="1"/>
          </p:cNvSpPr>
          <p:nvPr/>
        </p:nvSpPr>
        <p:spPr bwMode="auto">
          <a:xfrm>
            <a:off x="7416800" y="5738813"/>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2010</a:t>
            </a:r>
            <a:endParaRPr lang="en-US" altLang="en-US" sz="2000">
              <a:solidFill>
                <a:schemeClr val="accent2"/>
              </a:solidFill>
              <a:latin typeface="Arial" panose="020B0604020202020204" pitchFamily="34" charset="0"/>
            </a:endParaRPr>
          </a:p>
        </p:txBody>
      </p:sp>
      <p:sp>
        <p:nvSpPr>
          <p:cNvPr id="87178" name="Rectangle 139">
            <a:extLst>
              <a:ext uri="{FF2B5EF4-FFF2-40B4-BE49-F238E27FC236}">
                <a16:creationId xmlns:a16="http://schemas.microsoft.com/office/drawing/2014/main" id="{2B62C2DE-5953-5A8F-B95F-5AE1958823B7}"/>
              </a:ext>
            </a:extLst>
          </p:cNvPr>
          <p:cNvSpPr>
            <a:spLocks noChangeArrowheads="1"/>
          </p:cNvSpPr>
          <p:nvPr/>
        </p:nvSpPr>
        <p:spPr bwMode="auto">
          <a:xfrm>
            <a:off x="4525963" y="6078538"/>
            <a:ext cx="495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Year</a:t>
            </a:r>
            <a:endParaRPr lang="en-US" altLang="en-US" sz="2000">
              <a:solidFill>
                <a:schemeClr val="accent2"/>
              </a:solidFill>
              <a:latin typeface="Arial" panose="020B0604020202020204" pitchFamily="34" charset="0"/>
            </a:endParaRPr>
          </a:p>
        </p:txBody>
      </p:sp>
      <p:sp>
        <p:nvSpPr>
          <p:cNvPr id="87179" name="Rectangle 140">
            <a:extLst>
              <a:ext uri="{FF2B5EF4-FFF2-40B4-BE49-F238E27FC236}">
                <a16:creationId xmlns:a16="http://schemas.microsoft.com/office/drawing/2014/main" id="{2C640B40-033B-A8CD-1BA2-C0E3C039BECC}"/>
              </a:ext>
            </a:extLst>
          </p:cNvPr>
          <p:cNvSpPr>
            <a:spLocks noChangeArrowheads="1"/>
          </p:cNvSpPr>
          <p:nvPr/>
        </p:nvSpPr>
        <p:spPr bwMode="auto">
          <a:xfrm rot="-5400000">
            <a:off x="-7143" y="3618706"/>
            <a:ext cx="181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b="1">
                <a:solidFill>
                  <a:schemeClr val="accent2"/>
                </a:solidFill>
                <a:latin typeface="Arial" panose="020B0604020202020204" pitchFamily="34" charset="0"/>
              </a:rPr>
              <a:t>Frequency (Mhz)</a:t>
            </a:r>
            <a:endParaRPr lang="en-US" altLang="en-US" sz="2000">
              <a:solidFill>
                <a:schemeClr val="accent2"/>
              </a:solidFill>
              <a:latin typeface="Arial" panose="020B0604020202020204" pitchFamily="34" charset="0"/>
            </a:endParaRPr>
          </a:p>
        </p:txBody>
      </p:sp>
      <p:grpSp>
        <p:nvGrpSpPr>
          <p:cNvPr id="87180" name="Group 141">
            <a:extLst>
              <a:ext uri="{FF2B5EF4-FFF2-40B4-BE49-F238E27FC236}">
                <a16:creationId xmlns:a16="http://schemas.microsoft.com/office/drawing/2014/main" id="{5D6AC537-4640-874D-2C4C-559E2FBD6412}"/>
              </a:ext>
            </a:extLst>
          </p:cNvPr>
          <p:cNvGrpSpPr>
            <a:grpSpLocks/>
          </p:cNvGrpSpPr>
          <p:nvPr/>
        </p:nvGrpSpPr>
        <p:grpSpPr bwMode="auto">
          <a:xfrm>
            <a:off x="6310313" y="1770063"/>
            <a:ext cx="527050" cy="609600"/>
            <a:chOff x="3833" y="1182"/>
            <a:chExt cx="288" cy="324"/>
          </a:xfrm>
        </p:grpSpPr>
        <p:sp>
          <p:nvSpPr>
            <p:cNvPr id="87184" name="Freeform 142">
              <a:extLst>
                <a:ext uri="{FF2B5EF4-FFF2-40B4-BE49-F238E27FC236}">
                  <a16:creationId xmlns:a16="http://schemas.microsoft.com/office/drawing/2014/main" id="{2C1C485E-3FF8-4CCE-E955-872F531355B0}"/>
                </a:ext>
              </a:extLst>
            </p:cNvPr>
            <p:cNvSpPr>
              <a:spLocks/>
            </p:cNvSpPr>
            <p:nvPr/>
          </p:nvSpPr>
          <p:spPr bwMode="auto">
            <a:xfrm>
              <a:off x="3833" y="1254"/>
              <a:ext cx="225" cy="252"/>
            </a:xfrm>
            <a:custGeom>
              <a:avLst/>
              <a:gdLst>
                <a:gd name="T0" fmla="*/ 0 w 225"/>
                <a:gd name="T1" fmla="*/ 234 h 252"/>
                <a:gd name="T2" fmla="*/ 18 w 225"/>
                <a:gd name="T3" fmla="*/ 252 h 252"/>
                <a:gd name="T4" fmla="*/ 225 w 225"/>
                <a:gd name="T5" fmla="*/ 18 h 252"/>
                <a:gd name="T6" fmla="*/ 207 w 225"/>
                <a:gd name="T7" fmla="*/ 0 h 252"/>
                <a:gd name="T8" fmla="*/ 0 w 225"/>
                <a:gd name="T9" fmla="*/ 234 h 2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252">
                  <a:moveTo>
                    <a:pt x="0" y="234"/>
                  </a:moveTo>
                  <a:lnTo>
                    <a:pt x="18" y="252"/>
                  </a:lnTo>
                  <a:lnTo>
                    <a:pt x="225" y="18"/>
                  </a:lnTo>
                  <a:lnTo>
                    <a:pt x="207" y="0"/>
                  </a:lnTo>
                  <a:lnTo>
                    <a:pt x="0" y="234"/>
                  </a:lnTo>
                  <a:close/>
                </a:path>
              </a:pathLst>
            </a:custGeom>
            <a:solidFill>
              <a:srgbClr val="FF3300"/>
            </a:solidFill>
            <a:ln>
              <a:noFill/>
            </a:ln>
            <a:extLst>
              <a:ext uri="{91240B29-F687-4F45-9708-019B960494DF}">
                <a14:hiddenLine xmlns:a14="http://schemas.microsoft.com/office/drawing/2010/main" w="9525">
                  <a:solidFill>
                    <a:srgbClr val="000099"/>
                  </a:solidFill>
                  <a:round/>
                  <a:headEnd/>
                  <a:tailEnd/>
                </a14:hiddenLine>
              </a:ext>
            </a:extLst>
          </p:spPr>
          <p:txBody>
            <a:bodyPr/>
            <a:lstStyle/>
            <a:p>
              <a:endParaRPr lang="en-US"/>
            </a:p>
          </p:txBody>
        </p:sp>
        <p:sp>
          <p:nvSpPr>
            <p:cNvPr id="87185" name="Freeform 143">
              <a:extLst>
                <a:ext uri="{FF2B5EF4-FFF2-40B4-BE49-F238E27FC236}">
                  <a16:creationId xmlns:a16="http://schemas.microsoft.com/office/drawing/2014/main" id="{7E4F7BFD-9912-9259-FD82-B81DFF071D92}"/>
                </a:ext>
              </a:extLst>
            </p:cNvPr>
            <p:cNvSpPr>
              <a:spLocks/>
            </p:cNvSpPr>
            <p:nvPr/>
          </p:nvSpPr>
          <p:spPr bwMode="auto">
            <a:xfrm>
              <a:off x="3986" y="1182"/>
              <a:ext cx="135" cy="144"/>
            </a:xfrm>
            <a:custGeom>
              <a:avLst/>
              <a:gdLst>
                <a:gd name="T0" fmla="*/ 99 w 135"/>
                <a:gd name="T1" fmla="*/ 144 h 144"/>
                <a:gd name="T2" fmla="*/ 135 w 135"/>
                <a:gd name="T3" fmla="*/ 0 h 144"/>
                <a:gd name="T4" fmla="*/ 0 w 135"/>
                <a:gd name="T5" fmla="*/ 54 h 144"/>
                <a:gd name="T6" fmla="*/ 99 w 135"/>
                <a:gd name="T7" fmla="*/ 144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44">
                  <a:moveTo>
                    <a:pt x="99" y="144"/>
                  </a:moveTo>
                  <a:lnTo>
                    <a:pt x="135" y="0"/>
                  </a:lnTo>
                  <a:lnTo>
                    <a:pt x="0" y="54"/>
                  </a:lnTo>
                  <a:lnTo>
                    <a:pt x="99" y="144"/>
                  </a:lnTo>
                  <a:close/>
                </a:path>
              </a:pathLst>
            </a:custGeom>
            <a:solidFill>
              <a:srgbClr val="FF3300"/>
            </a:solidFill>
            <a:ln>
              <a:noFill/>
            </a:ln>
            <a:extLst>
              <a:ext uri="{91240B29-F687-4F45-9708-019B960494DF}">
                <a14:hiddenLine xmlns:a14="http://schemas.microsoft.com/office/drawing/2010/main" w="9525">
                  <a:solidFill>
                    <a:srgbClr val="000099"/>
                  </a:solidFill>
                  <a:round/>
                  <a:headEnd/>
                  <a:tailEnd/>
                </a14:hiddenLine>
              </a:ext>
            </a:extLst>
          </p:spPr>
          <p:txBody>
            <a:bodyPr/>
            <a:lstStyle/>
            <a:p>
              <a:endParaRPr lang="en-US"/>
            </a:p>
          </p:txBody>
        </p:sp>
      </p:grpSp>
      <p:sp>
        <p:nvSpPr>
          <p:cNvPr id="87181" name="Rectangle 144">
            <a:extLst>
              <a:ext uri="{FF2B5EF4-FFF2-40B4-BE49-F238E27FC236}">
                <a16:creationId xmlns:a16="http://schemas.microsoft.com/office/drawing/2014/main" id="{A51B9524-B126-1206-793B-FE346D02DDB1}"/>
              </a:ext>
            </a:extLst>
          </p:cNvPr>
          <p:cNvSpPr>
            <a:spLocks noChangeArrowheads="1"/>
          </p:cNvSpPr>
          <p:nvPr/>
        </p:nvSpPr>
        <p:spPr bwMode="auto">
          <a:xfrm>
            <a:off x="3948113" y="1990725"/>
            <a:ext cx="23939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7182" name="Text Box 145">
            <a:extLst>
              <a:ext uri="{FF2B5EF4-FFF2-40B4-BE49-F238E27FC236}">
                <a16:creationId xmlns:a16="http://schemas.microsoft.com/office/drawing/2014/main" id="{7CE7681C-C028-F282-2B6D-B934463BB832}"/>
              </a:ext>
            </a:extLst>
          </p:cNvPr>
          <p:cNvSpPr txBox="1">
            <a:spLocks noChangeArrowheads="1"/>
          </p:cNvSpPr>
          <p:nvPr/>
        </p:nvSpPr>
        <p:spPr bwMode="auto">
          <a:xfrm>
            <a:off x="2895600" y="2286000"/>
            <a:ext cx="2286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100" b="1">
                <a:solidFill>
                  <a:schemeClr val="accent2"/>
                </a:solidFill>
                <a:latin typeface="Arial" panose="020B0604020202020204" pitchFamily="34" charset="0"/>
              </a:rPr>
              <a:t>2X every 2 years</a:t>
            </a:r>
          </a:p>
        </p:txBody>
      </p:sp>
      <p:sp>
        <p:nvSpPr>
          <p:cNvPr id="87183" name="Text Box 146">
            <a:extLst>
              <a:ext uri="{FF2B5EF4-FFF2-40B4-BE49-F238E27FC236}">
                <a16:creationId xmlns:a16="http://schemas.microsoft.com/office/drawing/2014/main" id="{D22F7615-3B47-E5DC-11DF-FFE2B6BC6106}"/>
              </a:ext>
            </a:extLst>
          </p:cNvPr>
          <p:cNvSpPr txBox="1">
            <a:spLocks noChangeArrowheads="1"/>
          </p:cNvSpPr>
          <p:nvPr/>
        </p:nvSpPr>
        <p:spPr bwMode="auto">
          <a:xfrm>
            <a:off x="4067175" y="6257925"/>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1600">
                <a:solidFill>
                  <a:schemeClr val="accent2"/>
                </a:solidFill>
                <a:latin typeface="Arial" panose="020B0604020202020204" pitchFamily="34" charset="0"/>
              </a:rPr>
              <a:t>Courtesy, Intel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C91BA15B-583C-E1CC-850C-40429F5C0897}"/>
              </a:ext>
            </a:extLst>
          </p:cNvPr>
          <p:cNvSpPr>
            <a:spLocks noGrp="1" noChangeArrowheads="1"/>
          </p:cNvSpPr>
          <p:nvPr>
            <p:ph type="title"/>
          </p:nvPr>
        </p:nvSpPr>
        <p:spPr>
          <a:xfrm>
            <a:off x="628650" y="365126"/>
            <a:ext cx="7886700" cy="1325563"/>
          </a:xfrm>
        </p:spPr>
        <p:txBody>
          <a:bodyPr/>
          <a:lstStyle/>
          <a:p>
            <a:pPr eaLnBrk="1" fontAlgn="auto" hangingPunct="1">
              <a:spcAft>
                <a:spcPts val="0"/>
              </a:spcAft>
              <a:defRPr/>
            </a:pPr>
            <a:r>
              <a:rPr lang="en-US" altLang="en-US" sz="3600"/>
              <a:t>Growth Speed of Key Technologies Obeys Moore</a:t>
            </a:r>
            <a:r>
              <a:rPr lang="ja-JP" altLang="en-US" sz="3600"/>
              <a:t>’</a:t>
            </a:r>
            <a:r>
              <a:rPr lang="en-US" altLang="ja-JP" sz="3600"/>
              <a:t>s Law</a:t>
            </a:r>
            <a:endParaRPr lang="en-US" altLang="en-US" sz="3600"/>
          </a:p>
        </p:txBody>
      </p:sp>
      <p:pic>
        <p:nvPicPr>
          <p:cNvPr id="89090" name="Picture 3">
            <a:extLst>
              <a:ext uri="{FF2B5EF4-FFF2-40B4-BE49-F238E27FC236}">
                <a16:creationId xmlns:a16="http://schemas.microsoft.com/office/drawing/2014/main" id="{C167C7CD-729F-CDDD-A002-00EC1A4EE4A9}"/>
              </a:ext>
            </a:extLst>
          </p:cNvPr>
          <p:cNvPicPr>
            <a:picLocks noGrp="1" noChangeAspect="1" noChangeArrowheads="1"/>
          </p:cNvPicPr>
          <p:nvPr>
            <p:ph idx="1"/>
          </p:nvPr>
        </p:nvPicPr>
        <p:blipFill>
          <a:blip r:embed="rId3">
            <a:clrChange>
              <a:clrFrom>
                <a:srgbClr val="0101FE"/>
              </a:clrFrom>
              <a:clrTo>
                <a:srgbClr val="0101FE">
                  <a:alpha val="0"/>
                </a:srgbClr>
              </a:clrTo>
            </a:clrChange>
            <a:extLst>
              <a:ext uri="{28A0092B-C50C-407E-A947-70E740481C1C}">
                <a14:useLocalDpi xmlns:a14="http://schemas.microsoft.com/office/drawing/2010/main" val="0"/>
              </a:ext>
            </a:extLst>
          </a:blip>
          <a:srcRect/>
          <a:stretch>
            <a:fillRect/>
          </a:stretch>
        </p:blipFill>
        <p:spPr bwMode="auto">
          <a:xfrm>
            <a:off x="457200" y="1676400"/>
            <a:ext cx="7620000" cy="4708525"/>
          </a:xfr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54514C3-3B18-578D-771B-04C8A69C9B20}"/>
              </a:ext>
            </a:extLst>
          </p:cNvPr>
          <p:cNvSpPr>
            <a:spLocks noGrp="1" noChangeArrowheads="1"/>
          </p:cNvSpPr>
          <p:nvPr>
            <p:ph type="title"/>
          </p:nvPr>
        </p:nvSpPr>
        <p:spPr>
          <a:xfrm>
            <a:off x="457200" y="304800"/>
            <a:ext cx="8229600" cy="1139825"/>
          </a:xfrm>
        </p:spPr>
        <p:txBody>
          <a:bodyPr/>
          <a:lstStyle/>
          <a:p>
            <a:pPr eaLnBrk="1" fontAlgn="auto" hangingPunct="1">
              <a:spcAft>
                <a:spcPts val="0"/>
              </a:spcAft>
              <a:defRPr/>
            </a:pPr>
            <a:r>
              <a:rPr lang="en-US" altLang="en-US"/>
              <a:t>Today</a:t>
            </a:r>
            <a:r>
              <a:rPr lang="ja-JP" altLang="en-US"/>
              <a:t>’</a:t>
            </a:r>
            <a:r>
              <a:rPr lang="en-US" altLang="ja-JP"/>
              <a:t>s Price/Performance</a:t>
            </a:r>
            <a:endParaRPr lang="en-US" altLang="en-US"/>
          </a:p>
        </p:txBody>
      </p:sp>
      <p:sp>
        <p:nvSpPr>
          <p:cNvPr id="46083" name="Rectangle 3">
            <a:extLst>
              <a:ext uri="{FF2B5EF4-FFF2-40B4-BE49-F238E27FC236}">
                <a16:creationId xmlns:a16="http://schemas.microsoft.com/office/drawing/2014/main" id="{CA8C6543-C34C-CE25-1300-327762DB0CAA}"/>
              </a:ext>
            </a:extLst>
          </p:cNvPr>
          <p:cNvSpPr>
            <a:spLocks noGrp="1" noChangeArrowheads="1"/>
          </p:cNvSpPr>
          <p:nvPr>
            <p:ph idx="1"/>
          </p:nvPr>
        </p:nvSpPr>
        <p:spPr>
          <a:xfrm>
            <a:off x="840000" y="1825625"/>
            <a:ext cx="7675350" cy="4351338"/>
          </a:xfrm>
        </p:spPr>
        <p:txBody>
          <a:bodyPr>
            <a:normAutofit lnSpcReduction="10000"/>
          </a:bodyPr>
          <a:lstStyle/>
          <a:p>
            <a:pPr eaLnBrk="1" fontAlgn="auto" hangingPunct="1">
              <a:lnSpc>
                <a:spcPct val="80000"/>
              </a:lnSpc>
              <a:spcAft>
                <a:spcPts val="0"/>
              </a:spcAft>
              <a:defRPr/>
            </a:pPr>
            <a:r>
              <a:rPr lang="en-US" altLang="en-US" b="1" dirty="0"/>
              <a:t>Over 4 Billion operations per second costs less than $300</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Memory is measured in Gigabytes….not Megabytes, Kilobytes</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Storage is Terabytes, soon to be Petabytes</a:t>
            </a:r>
          </a:p>
          <a:p>
            <a:pPr eaLnBrk="1" fontAlgn="auto" hangingPunct="1">
              <a:lnSpc>
                <a:spcPct val="80000"/>
              </a:lnSpc>
              <a:spcAft>
                <a:spcPts val="0"/>
              </a:spcAft>
              <a:buFont typeface="Wingdings" charset="2"/>
              <a:buNone/>
              <a:defRPr/>
            </a:pPr>
            <a:endParaRPr lang="en-US" altLang="en-US" b="1" dirty="0"/>
          </a:p>
          <a:p>
            <a:pPr eaLnBrk="1" fontAlgn="auto" hangingPunct="1">
              <a:lnSpc>
                <a:spcPct val="80000"/>
              </a:lnSpc>
              <a:spcAft>
                <a:spcPts val="0"/>
              </a:spcAft>
              <a:defRPr/>
            </a:pPr>
            <a:r>
              <a:rPr lang="en-US" altLang="en-US" b="1" dirty="0"/>
              <a:t>Communications speeds are measured in Megabits/Gigabits per second, not Kilobits</a:t>
            </a:r>
          </a:p>
          <a:p>
            <a:pPr eaLnBrk="1" fontAlgn="auto" hangingPunct="1">
              <a:lnSpc>
                <a:spcPct val="80000"/>
              </a:lnSpc>
              <a:spcAft>
                <a:spcPts val="0"/>
              </a:spcAft>
              <a:defRPr/>
            </a:pPr>
            <a:endParaRPr lang="en-US" altLang="en-US" dirty="0"/>
          </a:p>
          <a:p>
            <a:pPr lvl="4" eaLnBrk="1" fontAlgn="auto" hangingPunct="1">
              <a:lnSpc>
                <a:spcPct val="80000"/>
              </a:lnSpc>
              <a:spcAft>
                <a:spcPts val="0"/>
              </a:spcAft>
              <a:defRPr/>
            </a:pPr>
            <a:r>
              <a:rPr lang="en-US" altLang="en-US" sz="2800" dirty="0">
                <a:solidFill>
                  <a:srgbClr val="FF0000"/>
                </a:solidFill>
              </a:rPr>
              <a:t>And so it continues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08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A6D9-4B6A-CCA3-70C6-8D2C17782E4F}"/>
              </a:ext>
            </a:extLst>
          </p:cNvPr>
          <p:cNvSpPr>
            <a:spLocks noGrp="1"/>
          </p:cNvSpPr>
          <p:nvPr>
            <p:ph type="title"/>
          </p:nvPr>
        </p:nvSpPr>
        <p:spPr/>
        <p:txBody>
          <a:bodyPr/>
          <a:lstStyle/>
          <a:p>
            <a:pPr eaLnBrk="1" hangingPunct="1">
              <a:defRPr/>
            </a:pPr>
            <a:r>
              <a:rPr lang="en-US" dirty="0"/>
              <a:t>Impact of Moore’s Law</a:t>
            </a:r>
          </a:p>
        </p:txBody>
      </p:sp>
      <p:sp>
        <p:nvSpPr>
          <p:cNvPr id="3" name="Content Placeholder 2">
            <a:extLst>
              <a:ext uri="{FF2B5EF4-FFF2-40B4-BE49-F238E27FC236}">
                <a16:creationId xmlns:a16="http://schemas.microsoft.com/office/drawing/2014/main" id="{027B28D7-C6E0-6480-1271-453552E1DB65}"/>
              </a:ext>
            </a:extLst>
          </p:cNvPr>
          <p:cNvSpPr>
            <a:spLocks noGrp="1"/>
          </p:cNvSpPr>
          <p:nvPr>
            <p:ph idx="1"/>
          </p:nvPr>
        </p:nvSpPr>
        <p:spPr/>
        <p:txBody>
          <a:bodyPr/>
          <a:lstStyle/>
          <a:p>
            <a:pPr eaLnBrk="1" hangingPunct="1">
              <a:buFont typeface="Arial" charset="0"/>
              <a:buChar char="•"/>
              <a:defRPr/>
            </a:pPr>
            <a:r>
              <a:rPr lang="en-US" dirty="0"/>
              <a:t>All of the personal computing devices that we use and enjoy today are a direct result of the ability year over year to reduce size, cost and energy consumption while at the same time increasing computer power.</a:t>
            </a:r>
          </a:p>
          <a:p>
            <a:pPr eaLnBrk="1" hangingPunct="1">
              <a:buFont typeface="Arial" charset="0"/>
              <a:buChar char="•"/>
              <a:defRPr/>
            </a:pPr>
            <a:endParaRPr lang="en-US" dirty="0"/>
          </a:p>
          <a:p>
            <a:pPr eaLnBrk="1" hangingPunct="1">
              <a:buFont typeface="Arial" charset="0"/>
              <a:buChar char="•"/>
              <a:defRPr/>
            </a:pPr>
            <a:r>
              <a:rPr lang="en-US" dirty="0"/>
              <a:t>The trend continues, but due to physics limitations Moore’s law is starting to slow down.  We may have to consider changing the fundamental building blocks from silicon based transistors to another technology.</a:t>
            </a:r>
          </a:p>
          <a:p>
            <a:pPr eaLnBrk="1" hangingPunct="1">
              <a:buFont typeface="Arial" charset="0"/>
              <a:buChar char="•"/>
              <a:defRPr/>
            </a:pPr>
            <a:endParaRPr lang="en-US" dirty="0"/>
          </a:p>
          <a:p>
            <a:pPr eaLnBrk="1" hangingPunct="1">
              <a:buFont typeface="Arial" charset="0"/>
              <a:buChar char="•"/>
              <a:defRPr/>
            </a:pPr>
            <a:r>
              <a:rPr lang="en-US" dirty="0"/>
              <a:t>More on this in a future lecture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965E-4C5E-0CA5-07C8-EC0BB2593640}"/>
              </a:ext>
            </a:extLst>
          </p:cNvPr>
          <p:cNvSpPr>
            <a:spLocks noGrp="1"/>
          </p:cNvSpPr>
          <p:nvPr>
            <p:ph type="title"/>
          </p:nvPr>
        </p:nvSpPr>
        <p:spPr>
          <a:xfrm>
            <a:off x="457200" y="304800"/>
            <a:ext cx="8229600" cy="1063625"/>
          </a:xfrm>
        </p:spPr>
        <p:txBody>
          <a:bodyPr/>
          <a:lstStyle/>
          <a:p>
            <a:pPr eaLnBrk="1" fontAlgn="auto" hangingPunct="1">
              <a:spcAft>
                <a:spcPts val="0"/>
              </a:spcAft>
              <a:defRPr/>
            </a:pPr>
            <a:r>
              <a:rPr lang="en-US" altLang="en-US" sz="3200"/>
              <a:t>So…extremely small, powerful computers </a:t>
            </a:r>
          </a:p>
        </p:txBody>
      </p:sp>
      <p:sp>
        <p:nvSpPr>
          <p:cNvPr id="3" name="Content Placeholder 2">
            <a:extLst>
              <a:ext uri="{FF2B5EF4-FFF2-40B4-BE49-F238E27FC236}">
                <a16:creationId xmlns:a16="http://schemas.microsoft.com/office/drawing/2014/main" id="{71020D30-311F-BAE0-0774-D10CA351C645}"/>
              </a:ext>
            </a:extLst>
          </p:cNvPr>
          <p:cNvSpPr>
            <a:spLocks noGrp="1"/>
          </p:cNvSpPr>
          <p:nvPr>
            <p:ph idx="1"/>
          </p:nvPr>
        </p:nvSpPr>
        <p:spPr>
          <a:xfrm>
            <a:off x="457200" y="1295400"/>
            <a:ext cx="8229600" cy="4835525"/>
          </a:xfrm>
        </p:spPr>
        <p:txBody>
          <a:bodyPr/>
          <a:lstStyle/>
          <a:p>
            <a:pPr marL="0" indent="0" eaLnBrk="1" fontAlgn="auto" hangingPunct="1">
              <a:spcAft>
                <a:spcPts val="0"/>
              </a:spcAft>
              <a:buFont typeface="Wingdings" charset="2"/>
              <a:buNone/>
              <a:defRPr/>
            </a:pPr>
            <a:r>
              <a:rPr lang="en-US" altLang="en-US" sz="2000"/>
              <a:t> </a:t>
            </a:r>
          </a:p>
          <a:p>
            <a:pPr marL="0" indent="0" eaLnBrk="1" fontAlgn="auto" hangingPunct="1">
              <a:spcAft>
                <a:spcPts val="0"/>
              </a:spcAft>
              <a:defRPr/>
            </a:pPr>
            <a:endParaRPr lang="en-US" altLang="en-US" sz="2000"/>
          </a:p>
          <a:p>
            <a:pPr marL="0" indent="0" eaLnBrk="1" fontAlgn="auto" hangingPunct="1">
              <a:spcBef>
                <a:spcPct val="0"/>
              </a:spcBef>
              <a:spcAft>
                <a:spcPts val="0"/>
              </a:spcAft>
              <a:buFont typeface="Wingdings" charset="2"/>
              <a:buNone/>
              <a:defRPr/>
            </a:pPr>
            <a:r>
              <a:rPr lang="en-US" altLang="en-US">
                <a:latin typeface="Cambria" charset="0"/>
                <a:ea typeface="ＭＳ 明朝" charset="-128"/>
              </a:rPr>
              <a:t> </a:t>
            </a:r>
          </a:p>
          <a:p>
            <a:pPr marL="0" indent="0" eaLnBrk="1" fontAlgn="auto" hangingPunct="1">
              <a:spcAft>
                <a:spcPts val="0"/>
              </a:spcAft>
              <a:defRPr/>
            </a:pPr>
            <a:endParaRPr lang="en-US" altLang="en-US"/>
          </a:p>
        </p:txBody>
      </p:sp>
      <p:pic>
        <p:nvPicPr>
          <p:cNvPr id="93187" name="Picture 3">
            <a:extLst>
              <a:ext uri="{FF2B5EF4-FFF2-40B4-BE49-F238E27FC236}">
                <a16:creationId xmlns:a16="http://schemas.microsoft.com/office/drawing/2014/main" id="{5BD97DFF-641B-1D1D-F88E-CDF2C742E9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11707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9DE8-5B9E-0285-41DF-4F57FF8763CC}"/>
              </a:ext>
            </a:extLst>
          </p:cNvPr>
          <p:cNvSpPr>
            <a:spLocks noGrp="1"/>
          </p:cNvSpPr>
          <p:nvPr>
            <p:ph type="title"/>
          </p:nvPr>
        </p:nvSpPr>
        <p:spPr>
          <a:xfrm>
            <a:off x="628650" y="365126"/>
            <a:ext cx="7886700" cy="1325563"/>
          </a:xfrm>
        </p:spPr>
        <p:txBody>
          <a:bodyPr/>
          <a:lstStyle/>
          <a:p>
            <a:pPr eaLnBrk="1" fontAlgn="auto" hangingPunct="1">
              <a:spcAft>
                <a:spcPts val="0"/>
              </a:spcAft>
              <a:defRPr/>
            </a:pPr>
            <a:r>
              <a:rPr lang="en-US" altLang="en-US"/>
              <a:t>and even smaller…..!!!!!</a:t>
            </a:r>
          </a:p>
        </p:txBody>
      </p:sp>
      <p:pic>
        <p:nvPicPr>
          <p:cNvPr id="94210" name="Content Placeholder 3">
            <a:extLst>
              <a:ext uri="{FF2B5EF4-FFF2-40B4-BE49-F238E27FC236}">
                <a16:creationId xmlns:a16="http://schemas.microsoft.com/office/drawing/2014/main" id="{5295AB1E-7538-0D44-077F-D961E0AE40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0225" y="1825625"/>
            <a:ext cx="5754688" cy="4351338"/>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F1562B4-B88C-26FB-D102-FA766C180964}"/>
              </a:ext>
            </a:extLst>
          </p:cNvPr>
          <p:cNvSpPr>
            <a:spLocks noGrp="1" noChangeArrowheads="1"/>
          </p:cNvSpPr>
          <p:nvPr>
            <p:ph type="title"/>
          </p:nvPr>
        </p:nvSpPr>
        <p:spPr>
          <a:xfrm>
            <a:off x="228600" y="0"/>
            <a:ext cx="8229600" cy="838200"/>
          </a:xfrm>
        </p:spPr>
        <p:txBody>
          <a:bodyPr/>
          <a:lstStyle/>
          <a:p>
            <a:pPr eaLnBrk="1" fontAlgn="auto" hangingPunct="1">
              <a:spcAft>
                <a:spcPts val="0"/>
              </a:spcAft>
              <a:defRPr/>
            </a:pPr>
            <a:r>
              <a:rPr lang="en-US" altLang="en-US" sz="2800"/>
              <a:t>and….the very large!  IBM Blue Gene</a:t>
            </a:r>
          </a:p>
        </p:txBody>
      </p:sp>
      <p:pic>
        <p:nvPicPr>
          <p:cNvPr id="95234" name="Picture 5" descr="IBM_Blue_Gene_P_supercomputer">
            <a:extLst>
              <a:ext uri="{FF2B5EF4-FFF2-40B4-BE49-F238E27FC236}">
                <a16:creationId xmlns:a16="http://schemas.microsoft.com/office/drawing/2014/main" id="{F8F580AE-DA61-E95A-B27D-2E50056C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66294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6">
            <a:extLst>
              <a:ext uri="{FF2B5EF4-FFF2-40B4-BE49-F238E27FC236}">
                <a16:creationId xmlns:a16="http://schemas.microsoft.com/office/drawing/2014/main" id="{AC7DA242-D2E9-8A7C-1E40-87062EFE2E18}"/>
              </a:ext>
            </a:extLst>
          </p:cNvPr>
          <p:cNvSpPr>
            <a:spLocks noChangeArrowheads="1"/>
          </p:cNvSpPr>
          <p:nvPr/>
        </p:nvSpPr>
        <p:spPr bwMode="auto">
          <a:xfrm>
            <a:off x="533400" y="5973763"/>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US" altLang="en-US" sz="2000"/>
              <a:t>hydrodynamics, quantum chemistry, molecular dynamics, climate modeling and financial modeling</a:t>
            </a:r>
            <a:r>
              <a:rPr lang="en-US" altLang="en-US"/>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oores-law-graph-gif">
            <a:extLst>
              <a:ext uri="{FF2B5EF4-FFF2-40B4-BE49-F238E27FC236}">
                <a16:creationId xmlns:a16="http://schemas.microsoft.com/office/drawing/2014/main" id="{A7C60D2A-0879-AAFD-C268-AD87B2789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23900"/>
            <a:ext cx="891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4E6F67-2E64-9356-C8D3-D308DF0A39D3}"/>
              </a:ext>
            </a:extLst>
          </p:cNvPr>
          <p:cNvSpPr>
            <a:spLocks noChangeArrowheads="1"/>
          </p:cNvSpPr>
          <p:nvPr/>
        </p:nvSpPr>
        <p:spPr bwMode="auto">
          <a:xfrm flipV="1">
            <a:off x="83944" y="-22557300"/>
            <a:ext cx="5448300" cy="4495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F1F1F"/>
                </a:solidFill>
                <a:effectLst/>
                <a:latin typeface="Roboto" panose="02000000000000000000" pitchFamily="2" charset="0"/>
              </a:rPr>
              <a:t>  </a:t>
            </a:r>
            <a:r>
              <a:rPr kumimoji="0" lang="en-US" altLang="en-US" sz="2500" b="0" i="0" u="none" strike="noStrike" cap="none" normalizeH="0" baseline="0">
                <a:ln>
                  <a:noFill/>
                </a:ln>
                <a:solidFill>
                  <a:srgbClr val="1F1F1F"/>
                </a:solidFill>
                <a:effectLst/>
                <a:latin typeface="Roboto" panose="02000000000000000000" pitchFamily="2" charset="0"/>
                <a:hlinkClick r:id="rId2"/>
              </a:rPr>
              <a:t>      </a:t>
            </a:r>
            <a:endParaRPr kumimoji="0" lang="en-US" altLang="en-US" sz="1000" b="0" i="0" u="none" strike="noStrike" cap="none" normalizeH="0" baseline="0">
              <a:ln>
                <a:noFill/>
              </a:ln>
              <a:solidFill>
                <a:srgbClr val="1F1F1F"/>
              </a:solidFill>
              <a:effectLst/>
              <a:latin typeface="Roboto" panose="02000000000000000000" pitchFamily="2"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F1F1F"/>
                </a:solidFill>
                <a:effectLst/>
                <a:latin typeface="Google Sans"/>
                <a:hlinkClick r:id="rId2"/>
              </a:rPr>
              <a:t>TheStreet</a:t>
            </a:r>
            <a:endParaRPr kumimoji="0" lang="en-US" altLang="en-US" sz="1000" b="0" i="0" u="none" strike="noStrike" cap="none" normalizeH="0" baseline="0">
              <a:ln>
                <a:noFill/>
              </a:ln>
              <a:solidFill>
                <a:srgbClr val="1F1F1F"/>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F1F1F"/>
                </a:solidFill>
                <a:effectLst/>
                <a:latin typeface="Roboto" panose="02000000000000000000" pitchFamily="2" charset="0"/>
              </a:rPr>
              <a:t>  </a:t>
            </a:r>
            <a:r>
              <a:rPr kumimoji="0" lang="en-US" altLang="en-US" sz="72000" b="0" i="0" u="none" strike="noStrike" cap="none" normalizeH="0" baseline="0">
                <a:ln>
                  <a:noFill/>
                </a:ln>
                <a:solidFill>
                  <a:srgbClr val="1F1F1F"/>
                </a:solidFill>
                <a:effectLst/>
                <a:latin typeface="Roboto" panose="02000000000000000000"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5">
            <a:hlinkClick r:id="rId2"/>
            <a:extLst>
              <a:ext uri="{FF2B5EF4-FFF2-40B4-BE49-F238E27FC236}">
                <a16:creationId xmlns:a16="http://schemas.microsoft.com/office/drawing/2014/main" id="{04C5CA45-6DAC-3DD7-F040-35977A5D6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44" y="-5693623"/>
            <a:ext cx="242147" cy="242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vidia Sets Sept. 1 Event, New Gaming GPUs Expected - TheStreet">
            <a:hlinkClick r:id="rId4"/>
            <a:extLst>
              <a:ext uri="{FF2B5EF4-FFF2-40B4-BE49-F238E27FC236}">
                <a16:creationId xmlns:a16="http://schemas.microsoft.com/office/drawing/2014/main" id="{EAD5012C-202F-BFC4-D00A-023BBD3C4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4" y="47625"/>
            <a:ext cx="90805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41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DBF507C-CC43-D7FC-1CB6-B1B982BF4172}"/>
              </a:ext>
            </a:extLst>
          </p:cNvPr>
          <p:cNvSpPr>
            <a:spLocks noGrp="1" noChangeArrowheads="1"/>
          </p:cNvSpPr>
          <p:nvPr>
            <p:ph type="title"/>
          </p:nvPr>
        </p:nvSpPr>
        <p:spPr>
          <a:xfrm>
            <a:off x="628650" y="365126"/>
            <a:ext cx="7886700" cy="1325563"/>
          </a:xfrm>
        </p:spPr>
        <p:txBody>
          <a:bodyPr>
            <a:normAutofit/>
          </a:bodyPr>
          <a:lstStyle/>
          <a:p>
            <a:pPr eaLnBrk="1" fontAlgn="auto" hangingPunct="1">
              <a:spcAft>
                <a:spcPts val="0"/>
              </a:spcAft>
              <a:defRPr/>
            </a:pPr>
            <a:r>
              <a:rPr lang="en-US" altLang="en-US" sz="3200" dirty="0"/>
              <a:t>Web Resources for Computing History</a:t>
            </a:r>
          </a:p>
        </p:txBody>
      </p:sp>
      <p:sp>
        <p:nvSpPr>
          <p:cNvPr id="45059" name="Rectangle 3">
            <a:extLst>
              <a:ext uri="{FF2B5EF4-FFF2-40B4-BE49-F238E27FC236}">
                <a16:creationId xmlns:a16="http://schemas.microsoft.com/office/drawing/2014/main" id="{F75AE4CB-AF25-8FEF-FB48-5DEF172811D6}"/>
              </a:ext>
            </a:extLst>
          </p:cNvPr>
          <p:cNvSpPr>
            <a:spLocks noGrp="1" noChangeArrowheads="1"/>
          </p:cNvSpPr>
          <p:nvPr>
            <p:ph idx="1"/>
          </p:nvPr>
        </p:nvSpPr>
        <p:spPr>
          <a:xfrm>
            <a:off x="840000" y="1825625"/>
            <a:ext cx="7675350" cy="4351338"/>
          </a:xfrm>
        </p:spPr>
        <p:txBody>
          <a:bodyPr/>
          <a:lstStyle/>
          <a:p>
            <a:pPr eaLnBrk="1" fontAlgn="auto" hangingPunct="1">
              <a:spcAft>
                <a:spcPts val="0"/>
              </a:spcAft>
              <a:defRPr/>
            </a:pPr>
            <a:r>
              <a:rPr lang="en-US" altLang="en-US" dirty="0">
                <a:hlinkClick r:id="rId2"/>
              </a:rPr>
              <a:t>http://www.computerhistory.org/timeline/</a:t>
            </a:r>
            <a:r>
              <a:rPr lang="en-US" altLang="en-US" dirty="0"/>
              <a:t> </a:t>
            </a:r>
          </a:p>
          <a:p>
            <a:pPr eaLnBrk="1" fontAlgn="auto" hangingPunct="1">
              <a:spcAft>
                <a:spcPts val="0"/>
              </a:spcAft>
              <a:defRPr/>
            </a:pPr>
            <a:endParaRPr lang="en-US" altLang="en-US" dirty="0"/>
          </a:p>
          <a:p>
            <a:pPr eaLnBrk="1" fontAlgn="auto" hangingPunct="1">
              <a:spcAft>
                <a:spcPts val="0"/>
              </a:spcAft>
              <a:defRPr/>
            </a:pPr>
            <a:r>
              <a:rPr lang="en-US" altLang="en-US" dirty="0">
                <a:hlinkClick r:id="rId3"/>
              </a:rPr>
              <a:t>https://</a:t>
            </a:r>
            <a:r>
              <a:rPr lang="en-US" altLang="en-US" dirty="0" err="1">
                <a:hlinkClick r:id="rId3"/>
              </a:rPr>
              <a:t>www.livescience.com</a:t>
            </a:r>
            <a:r>
              <a:rPr lang="en-US" altLang="en-US" dirty="0">
                <a:hlinkClick r:id="rId3"/>
              </a:rPr>
              <a:t>/20718-computer-history.html</a:t>
            </a:r>
            <a:endParaRPr lang="en-US" altLang="en-US" dirty="0"/>
          </a:p>
          <a:p>
            <a:pPr eaLnBrk="1" fontAlgn="auto" hangingPunct="1">
              <a:spcAft>
                <a:spcPts val="0"/>
              </a:spcAft>
              <a:buFont typeface="Wingdings" charset="2"/>
              <a:buNone/>
              <a:defRPr/>
            </a:pPr>
            <a:endParaRPr lang="en-US" altLang="en-US" dirty="0"/>
          </a:p>
          <a:p>
            <a:pPr eaLnBrk="1" fontAlgn="auto" hangingPunct="1">
              <a:spcAft>
                <a:spcPts val="0"/>
              </a:spcAft>
              <a:buFont typeface="Wingdings" charset="2"/>
              <a:buNone/>
              <a:defRPr/>
            </a:pP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68F3BA95-181C-97E1-2835-BC314B10D2F6}"/>
              </a:ext>
            </a:extLst>
          </p:cNvPr>
          <p:cNvSpPr>
            <a:spLocks noGrp="1" noChangeArrowheads="1"/>
          </p:cNvSpPr>
          <p:nvPr>
            <p:ph type="title"/>
          </p:nvPr>
        </p:nvSpPr>
        <p:spPr/>
        <p:txBody>
          <a:bodyPr/>
          <a:lstStyle/>
          <a:p>
            <a:pPr eaLnBrk="1" fontAlgn="auto" hangingPunct="1">
              <a:spcAft>
                <a:spcPts val="0"/>
              </a:spcAft>
              <a:defRPr/>
            </a:pPr>
            <a:r>
              <a:rPr lang="en-US" altLang="en-US"/>
              <a:t>Legacy of Babbage</a:t>
            </a:r>
          </a:p>
        </p:txBody>
      </p:sp>
      <p:sp>
        <p:nvSpPr>
          <p:cNvPr id="22530" name="Rectangle 2">
            <a:extLst>
              <a:ext uri="{FF2B5EF4-FFF2-40B4-BE49-F238E27FC236}">
                <a16:creationId xmlns:a16="http://schemas.microsoft.com/office/drawing/2014/main" id="{72AB55B5-D21C-862A-DD94-062EC92A37C4}"/>
              </a:ext>
            </a:extLst>
          </p:cNvPr>
          <p:cNvSpPr>
            <a:spLocks noGrp="1" noChangeArrowheads="1"/>
          </p:cNvSpPr>
          <p:nvPr>
            <p:ph type="body" sz="half" idx="1"/>
          </p:nvPr>
        </p:nvSpPr>
        <p:spPr>
          <a:xfrm>
            <a:off x="0" y="1219200"/>
            <a:ext cx="5105400" cy="6248400"/>
          </a:xfrm>
        </p:spPr>
        <p:txBody>
          <a:bodyPr lIns="90487" tIns="44450" rIns="90487" bIns="44450"/>
          <a:lstStyle/>
          <a:p>
            <a:pPr eaLnBrk="1" fontAlgn="auto" hangingPunct="1">
              <a:spcAft>
                <a:spcPts val="0"/>
              </a:spcAft>
              <a:defRPr/>
            </a:pPr>
            <a:r>
              <a:rPr lang="en-US" altLang="en-US" dirty="0"/>
              <a:t>Designed the first, general-purpose digital computing device</a:t>
            </a:r>
          </a:p>
          <a:p>
            <a:pPr eaLnBrk="1" fontAlgn="auto" hangingPunct="1">
              <a:spcAft>
                <a:spcPts val="0"/>
              </a:spcAft>
              <a:buFont typeface="Wingdings" charset="2"/>
              <a:buNone/>
              <a:defRPr/>
            </a:pPr>
            <a:endParaRPr lang="en-US" altLang="en-US" dirty="0"/>
          </a:p>
          <a:p>
            <a:pPr eaLnBrk="1" fontAlgn="auto" hangingPunct="1">
              <a:spcAft>
                <a:spcPts val="0"/>
              </a:spcAft>
              <a:defRPr/>
            </a:pPr>
            <a:r>
              <a:rPr lang="en-US" altLang="en-US" dirty="0"/>
              <a:t>Unfortunately his  ideas and achievements were lost on his successors</a:t>
            </a:r>
          </a:p>
          <a:p>
            <a:pPr eaLnBrk="1" fontAlgn="auto" hangingPunct="1">
              <a:spcAft>
                <a:spcPts val="0"/>
              </a:spcAft>
              <a:defRPr/>
            </a:pPr>
            <a:endParaRPr lang="en-US" altLang="en-US" dirty="0"/>
          </a:p>
          <a:p>
            <a:pPr eaLnBrk="1" fontAlgn="auto" hangingPunct="1">
              <a:spcAft>
                <a:spcPts val="0"/>
              </a:spcAft>
              <a:defRPr/>
            </a:pPr>
            <a:r>
              <a:rPr lang="en-US" altLang="en-US" dirty="0"/>
              <a:t>The first complete Difference Engine was completed in London in 2002, faithfully to the original drawings, consists of 8,000 parts, weighs five tons and is 11 feet long</a:t>
            </a:r>
          </a:p>
          <a:p>
            <a:pPr eaLnBrk="1" fontAlgn="auto" hangingPunct="1">
              <a:spcAft>
                <a:spcPts val="0"/>
              </a:spcAft>
              <a:defRPr/>
            </a:pPr>
            <a:r>
              <a:rPr lang="en-US" altLang="en-US" dirty="0"/>
              <a:t>In Babbage’s time it would have requires a steam engine to power it!</a:t>
            </a:r>
          </a:p>
        </p:txBody>
      </p:sp>
      <p:sp>
        <p:nvSpPr>
          <p:cNvPr id="30723" name="ClipArt Placeholder 2">
            <a:extLst>
              <a:ext uri="{FF2B5EF4-FFF2-40B4-BE49-F238E27FC236}">
                <a16:creationId xmlns:a16="http://schemas.microsoft.com/office/drawing/2014/main" id="{48BE51FE-8063-DFBA-22BE-D9EFF2F2B210}"/>
              </a:ext>
            </a:extLst>
          </p:cNvPr>
          <p:cNvSpPr>
            <a:spLocks noGrp="1" noChangeArrowheads="1" noTextEdit="1"/>
          </p:cNvSpPr>
          <p:nvPr>
            <p:ph type="clipArt" sz="half" idx="2"/>
          </p:nvPr>
        </p:nvSpPr>
        <p:spPr bwMode="auto">
          <a:xfrm flipV="1">
            <a:off x="10287000" y="6858000"/>
            <a:ext cx="228600" cy="46038"/>
          </a:xfrm>
        </p:spPr>
        <p:txBody>
          <a:bodyPr>
            <a:normAutofit fontScale="25000" lnSpcReduction="20000"/>
          </a:bodyPr>
          <a:lstStyle/>
          <a:p>
            <a:endParaRPr lang="en-US"/>
          </a:p>
        </p:txBody>
      </p:sp>
      <p:pic>
        <p:nvPicPr>
          <p:cNvPr id="30724" name="Picture 1031">
            <a:extLst>
              <a:ext uri="{FF2B5EF4-FFF2-40B4-BE49-F238E27FC236}">
                <a16:creationId xmlns:a16="http://schemas.microsoft.com/office/drawing/2014/main" id="{8233AFF8-9237-276C-D128-B709AA0EF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05000"/>
            <a:ext cx="37607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0">
                                            <p:txEl>
                                              <p:pRg st="2" end="2"/>
                                            </p:txEl>
                                          </p:spTgt>
                                        </p:tgtEl>
                                        <p:attrNameLst>
                                          <p:attrName>style.visibility</p:attrName>
                                        </p:attrNameLst>
                                      </p:cBhvr>
                                      <p:to>
                                        <p:strVal val="visible"/>
                                      </p:to>
                                    </p:set>
                                    <p:anim calcmode="lin" valueType="num">
                                      <p:cBhvr additive="base">
                                        <p:cTn id="13" dur="5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0">
                                            <p:txEl>
                                              <p:pRg st="4" end="4"/>
                                            </p:txEl>
                                          </p:spTgt>
                                        </p:tgtEl>
                                        <p:attrNameLst>
                                          <p:attrName>style.visibility</p:attrName>
                                        </p:attrNameLst>
                                      </p:cBhvr>
                                      <p:to>
                                        <p:strVal val="visible"/>
                                      </p:to>
                                    </p:set>
                                    <p:anim calcmode="lin" valueType="num">
                                      <p:cBhvr additive="base">
                                        <p:cTn id="19" dur="5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0">
                                            <p:txEl>
                                              <p:pRg st="5" end="5"/>
                                            </p:txEl>
                                          </p:spTgt>
                                        </p:tgtEl>
                                        <p:attrNameLst>
                                          <p:attrName>style.visibility</p:attrName>
                                        </p:attrNameLst>
                                      </p:cBhvr>
                                      <p:to>
                                        <p:strVal val="visible"/>
                                      </p:to>
                                    </p:set>
                                    <p:anim calcmode="lin" valueType="num">
                                      <p:cBhvr additive="base">
                                        <p:cTn id="25" dur="5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a:extLst>
              <a:ext uri="{FF2B5EF4-FFF2-40B4-BE49-F238E27FC236}">
                <a16:creationId xmlns:a16="http://schemas.microsoft.com/office/drawing/2014/main" id="{6EFFF8E8-3AF6-A614-191F-DBC68314377B}"/>
              </a:ext>
            </a:extLst>
          </p:cNvPr>
          <p:cNvSpPr>
            <a:spLocks noGrp="1" noChangeArrowheads="1"/>
          </p:cNvSpPr>
          <p:nvPr>
            <p:ph type="ctrTitle"/>
          </p:nvPr>
        </p:nvSpPr>
        <p:spPr/>
        <p:txBody>
          <a:bodyPr/>
          <a:lstStyle/>
          <a:p>
            <a:pPr eaLnBrk="1" fontAlgn="auto" hangingPunct="1">
              <a:spcAft>
                <a:spcPts val="0"/>
              </a:spcAft>
              <a:defRPr/>
            </a:pPr>
            <a:r>
              <a:rPr lang="en-US" altLang="en-US"/>
              <a:t>Questions?</a:t>
            </a:r>
          </a:p>
        </p:txBody>
      </p:sp>
      <p:sp>
        <p:nvSpPr>
          <p:cNvPr id="167941" name="Rectangle 5">
            <a:extLst>
              <a:ext uri="{FF2B5EF4-FFF2-40B4-BE49-F238E27FC236}">
                <a16:creationId xmlns:a16="http://schemas.microsoft.com/office/drawing/2014/main" id="{15AC1B24-C56D-43A3-53EA-BEB202FB5851}"/>
              </a:ext>
            </a:extLst>
          </p:cNvPr>
          <p:cNvSpPr>
            <a:spLocks noGrp="1" noChangeArrowheads="1"/>
          </p:cNvSpPr>
          <p:nvPr>
            <p:ph type="subTitle" idx="1"/>
          </p:nvPr>
        </p:nvSpPr>
        <p:spPr>
          <a:xfrm>
            <a:off x="1657349" y="1524000"/>
            <a:ext cx="6858000" cy="1600200"/>
          </a:xfrm>
        </p:spPr>
        <p:txBody>
          <a:bodyPr/>
          <a:lstStyle/>
          <a:p>
            <a:pPr eaLnBrk="1" fontAlgn="auto" hangingPunct="1">
              <a:spcAft>
                <a:spcPts val="0"/>
              </a:spcAft>
              <a:buFont typeface="Wingdings" charset="2"/>
              <a:buNone/>
              <a:defRPr/>
            </a:pPr>
            <a:r>
              <a:rPr lang="en-US" altLang="en-US" dirty="0"/>
              <a:t>Come up and touch the early</a:t>
            </a:r>
          </a:p>
          <a:p>
            <a:pPr eaLnBrk="1" fontAlgn="auto" hangingPunct="1">
              <a:spcAft>
                <a:spcPts val="0"/>
              </a:spcAft>
              <a:buFont typeface="Wingdings" charset="2"/>
              <a:buNone/>
              <a:defRPr/>
            </a:pPr>
            <a:r>
              <a:rPr lang="en-US" altLang="en-US" dirty="0"/>
              <a:t>MAC!!!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a:extLst>
              <a:ext uri="{FF2B5EF4-FFF2-40B4-BE49-F238E27FC236}">
                <a16:creationId xmlns:a16="http://schemas.microsoft.com/office/drawing/2014/main" id="{6EC39EFC-28F0-F641-E167-034A0F31B027}"/>
              </a:ext>
            </a:extLst>
          </p:cNvPr>
          <p:cNvSpPr>
            <a:spLocks noGrp="1" noChangeArrowheads="1"/>
          </p:cNvSpPr>
          <p:nvPr>
            <p:ph type="title"/>
          </p:nvPr>
        </p:nvSpPr>
        <p:spPr/>
        <p:txBody>
          <a:bodyPr/>
          <a:lstStyle/>
          <a:p>
            <a:pPr eaLnBrk="1" fontAlgn="auto" hangingPunct="1">
              <a:spcAft>
                <a:spcPts val="0"/>
              </a:spcAft>
              <a:defRPr/>
            </a:pPr>
            <a:r>
              <a:rPr lang="en-US" altLang="en-US"/>
              <a:t>World</a:t>
            </a:r>
            <a:r>
              <a:rPr lang="ja-JP" altLang="en-US"/>
              <a:t>’</a:t>
            </a:r>
            <a:r>
              <a:rPr lang="en-US" altLang="ja-JP"/>
              <a:t>s First Programmer</a:t>
            </a:r>
            <a:endParaRPr lang="en-US" altLang="en-US"/>
          </a:p>
        </p:txBody>
      </p:sp>
      <p:sp>
        <p:nvSpPr>
          <p:cNvPr id="77829" name="Rectangle 5">
            <a:extLst>
              <a:ext uri="{FF2B5EF4-FFF2-40B4-BE49-F238E27FC236}">
                <a16:creationId xmlns:a16="http://schemas.microsoft.com/office/drawing/2014/main" id="{457ECFFC-893B-3FEA-A700-ABA8C213851D}"/>
              </a:ext>
            </a:extLst>
          </p:cNvPr>
          <p:cNvSpPr>
            <a:spLocks noGrp="1" noChangeArrowheads="1"/>
          </p:cNvSpPr>
          <p:nvPr>
            <p:ph type="body" sz="half" idx="1"/>
          </p:nvPr>
        </p:nvSpPr>
        <p:spPr>
          <a:xfrm>
            <a:off x="457200" y="1600200"/>
            <a:ext cx="4033838" cy="4530725"/>
          </a:xfrm>
        </p:spPr>
        <p:txBody>
          <a:bodyPr/>
          <a:lstStyle/>
          <a:p>
            <a:pPr eaLnBrk="1" fontAlgn="auto" hangingPunct="1">
              <a:spcAft>
                <a:spcPts val="0"/>
              </a:spcAft>
              <a:defRPr/>
            </a:pPr>
            <a:r>
              <a:rPr lang="en-US" altLang="en-US" dirty="0">
                <a:solidFill>
                  <a:srgbClr val="FF0000"/>
                </a:solidFill>
              </a:rPr>
              <a:t>Ada King</a:t>
            </a:r>
            <a:r>
              <a:rPr lang="en-US" altLang="en-US" dirty="0"/>
              <a:t>, daughter of Lord Byron wrote the “programs” for the Difference Engine, </a:t>
            </a:r>
          </a:p>
          <a:p>
            <a:pPr eaLnBrk="1" fontAlgn="auto" hangingPunct="1">
              <a:spcAft>
                <a:spcPts val="0"/>
              </a:spcAft>
              <a:defRPr/>
            </a:pPr>
            <a:r>
              <a:rPr lang="en-US" altLang="en-US" dirty="0"/>
              <a:t>She </a:t>
            </a:r>
            <a:r>
              <a:rPr lang="en-US" dirty="0"/>
              <a:t>also adds a step-by-step description for computation of Bernoulli numbers with Babbage's machine — basically an algorithm — which, in effect, makes her the world's first computer programmer</a:t>
            </a:r>
            <a:r>
              <a:rPr lang="en-US" altLang="en-US" dirty="0"/>
              <a:t>….ever</a:t>
            </a:r>
          </a:p>
        </p:txBody>
      </p:sp>
      <p:pic>
        <p:nvPicPr>
          <p:cNvPr id="31747" name="Picture 8">
            <a:extLst>
              <a:ext uri="{FF2B5EF4-FFF2-40B4-BE49-F238E27FC236}">
                <a16:creationId xmlns:a16="http://schemas.microsoft.com/office/drawing/2014/main" id="{0F381560-6797-7878-E994-961E7E71365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2057400"/>
            <a:ext cx="2944813" cy="43434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C8BAD0E-5165-786A-100D-E7D5A9B8E2E1}"/>
              </a:ext>
            </a:extLst>
          </p:cNvPr>
          <p:cNvSpPr>
            <a:spLocks noGrp="1" noChangeArrowheads="1"/>
          </p:cNvSpPr>
          <p:nvPr>
            <p:ph type="title"/>
          </p:nvPr>
        </p:nvSpPr>
        <p:spPr>
          <a:xfrm>
            <a:off x="628650" y="304800"/>
            <a:ext cx="7886700" cy="1385889"/>
          </a:xfrm>
        </p:spPr>
        <p:txBody>
          <a:bodyPr/>
          <a:lstStyle/>
          <a:p>
            <a:pPr eaLnBrk="1" fontAlgn="auto" hangingPunct="1">
              <a:spcAft>
                <a:spcPts val="0"/>
              </a:spcAft>
              <a:defRPr/>
            </a:pPr>
            <a:r>
              <a:rPr lang="en-US" altLang="en-US" sz="3600" dirty="0"/>
              <a:t>1880-1901 The Birth of the Modern      		     Mechanical Calculator</a:t>
            </a:r>
          </a:p>
        </p:txBody>
      </p:sp>
      <p:sp>
        <p:nvSpPr>
          <p:cNvPr id="58371" name="Rectangle 3">
            <a:extLst>
              <a:ext uri="{FF2B5EF4-FFF2-40B4-BE49-F238E27FC236}">
                <a16:creationId xmlns:a16="http://schemas.microsoft.com/office/drawing/2014/main" id="{E0C8164D-79C7-68B3-80A4-5872801415F3}"/>
              </a:ext>
            </a:extLst>
          </p:cNvPr>
          <p:cNvSpPr>
            <a:spLocks noGrp="1" noChangeArrowheads="1"/>
          </p:cNvSpPr>
          <p:nvPr>
            <p:ph idx="1"/>
          </p:nvPr>
        </p:nvSpPr>
        <p:spPr/>
        <p:txBody>
          <a:bodyPr/>
          <a:lstStyle/>
          <a:p>
            <a:pPr eaLnBrk="1" fontAlgn="auto" hangingPunct="1">
              <a:spcAft>
                <a:spcPts val="0"/>
              </a:spcAft>
              <a:buFont typeface="Wingdings" charset="0"/>
              <a:buChar char="n"/>
              <a:defRPr/>
            </a:pPr>
            <a:endParaRPr lang="en-US" dirty="0"/>
          </a:p>
        </p:txBody>
      </p:sp>
      <p:graphicFrame>
        <p:nvGraphicFramePr>
          <p:cNvPr id="32771" name="Object 8">
            <a:extLst>
              <a:ext uri="{FF2B5EF4-FFF2-40B4-BE49-F238E27FC236}">
                <a16:creationId xmlns:a16="http://schemas.microsoft.com/office/drawing/2014/main" id="{F1B3F0FD-28F2-81A6-FF10-3E814B887695}"/>
              </a:ext>
            </a:extLst>
          </p:cNvPr>
          <p:cNvGraphicFramePr>
            <a:graphicFrameLocks noChangeAspect="1"/>
          </p:cNvGraphicFramePr>
          <p:nvPr/>
        </p:nvGraphicFramePr>
        <p:xfrm>
          <a:off x="762000" y="1447800"/>
          <a:ext cx="7010400" cy="5259388"/>
        </p:xfrm>
        <a:graphic>
          <a:graphicData uri="http://schemas.openxmlformats.org/presentationml/2006/ole">
            <mc:AlternateContent xmlns:mc="http://schemas.openxmlformats.org/markup-compatibility/2006">
              <mc:Choice xmlns:v="urn:schemas-microsoft-com:vml" Requires="v">
                <p:oleObj name="Image" r:id="rId2" imgW="8128000" imgH="6096000" progId="Photoshop.Image.7">
                  <p:embed/>
                </p:oleObj>
              </mc:Choice>
              <mc:Fallback>
                <p:oleObj name="Image" r:id="rId2" imgW="8128000" imgH="6096000" progId="Photoshop.Image.7">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0104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10863</TotalTime>
  <Words>1943</Words>
  <Application>Microsoft Macintosh PowerPoint</Application>
  <PresentationFormat>On-screen Show (4:3)</PresentationFormat>
  <Paragraphs>315</Paragraphs>
  <Slides>70</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83" baseType="lpstr">
      <vt:lpstr>Arial</vt:lpstr>
      <vt:lpstr>Calibri</vt:lpstr>
      <vt:lpstr>Cambria</vt:lpstr>
      <vt:lpstr>Corbel</vt:lpstr>
      <vt:lpstr>Google Sans</vt:lpstr>
      <vt:lpstr>Helvetica</vt:lpstr>
      <vt:lpstr>Roboto</vt:lpstr>
      <vt:lpstr>Times New Roman</vt:lpstr>
      <vt:lpstr>Verdana</vt:lpstr>
      <vt:lpstr>Wingdings</vt:lpstr>
      <vt:lpstr>Depth</vt:lpstr>
      <vt:lpstr>Microsoft Word Document</vt:lpstr>
      <vt:lpstr>Image</vt:lpstr>
      <vt:lpstr>PowerPoint Presentation</vt:lpstr>
      <vt:lpstr>The Origins of Digital Computers</vt:lpstr>
      <vt:lpstr>Early Calculating Machines</vt:lpstr>
      <vt:lpstr>Charles Babbage (1791–1871)</vt:lpstr>
      <vt:lpstr>          The Difference Engine</vt:lpstr>
      <vt:lpstr>Babbage’s Difference Engine</vt:lpstr>
      <vt:lpstr>Legacy of Babbage</vt:lpstr>
      <vt:lpstr>World’s First Programmer</vt:lpstr>
      <vt:lpstr>1880-1901 The Birth of the Modern             Mechanical Calculator</vt:lpstr>
      <vt:lpstr>Early Pocket Calculators</vt:lpstr>
      <vt:lpstr>Claude Shannon 1916-2001</vt:lpstr>
      <vt:lpstr>Alan M. Turing (1912–1954)</vt:lpstr>
      <vt:lpstr>The Enigma Machine</vt:lpstr>
      <vt:lpstr>Alan Turing and the Colossus</vt:lpstr>
      <vt:lpstr>IBM Harvard Mark I- 1944</vt:lpstr>
      <vt:lpstr>Mauchly and Eckert</vt:lpstr>
      <vt:lpstr>ENIAC</vt:lpstr>
      <vt:lpstr>ENIAC</vt:lpstr>
      <vt:lpstr>PowerPoint Presentation</vt:lpstr>
      <vt:lpstr>PowerPoint Presentation</vt:lpstr>
      <vt:lpstr>John Von Neumann (1903–1954)</vt:lpstr>
      <vt:lpstr>Von Neumann Architecture</vt:lpstr>
      <vt:lpstr>Basic von Neumann architecture</vt:lpstr>
      <vt:lpstr>PowerPoint Presentation</vt:lpstr>
      <vt:lpstr>Grace Hopper’s Notebook with incinerated Moth taped into the log.  The “FIRST” real Computer BUG!</vt:lpstr>
      <vt:lpstr>Early Bell Labs Transistor 1947 / 1952</vt:lpstr>
      <vt:lpstr>?</vt:lpstr>
      <vt:lpstr>A hearing aid !  ….1953</vt:lpstr>
      <vt:lpstr>Followed immediately by the first “pocket radio” in 1954</vt:lpstr>
      <vt:lpstr>Jack Kilby - Invents the Integrated Circuit at Texas Instrument….1957</vt:lpstr>
      <vt:lpstr>The Integrated Circuit (IC)</vt:lpstr>
      <vt:lpstr>UNIVAC  I</vt:lpstr>
      <vt:lpstr>1960’s….IBM System/360</vt:lpstr>
      <vt:lpstr>Gordon Bell, Father of the Minicomputer, Digital Equipment Corporation</vt:lpstr>
      <vt:lpstr>DEC  PDP  series</vt:lpstr>
      <vt:lpstr>IBM fights back!</vt:lpstr>
      <vt:lpstr>Specialized Supercomputers</vt:lpstr>
      <vt:lpstr>Intel 4004 Microprocessor - 1972</vt:lpstr>
      <vt:lpstr>Altair 8080, the first kit micro computer…1975</vt:lpstr>
      <vt:lpstr>PowerPoint Presentation</vt:lpstr>
      <vt:lpstr>PowerPoint Presentation</vt:lpstr>
      <vt:lpstr>PowerPoint Presentation</vt:lpstr>
      <vt:lpstr>PowerPoint Presentation</vt:lpstr>
      <vt:lpstr>PowerPoint Presentation</vt:lpstr>
      <vt:lpstr>    1978   Radio Shack TRS-80          First PC sold at Retail</vt:lpstr>
      <vt:lpstr>The Apple II  - 1980</vt:lpstr>
      <vt:lpstr>PowerPoint Presentation</vt:lpstr>
      <vt:lpstr>The Osborne 1 - 1981</vt:lpstr>
      <vt:lpstr>IBM PC - 1982</vt:lpstr>
      <vt:lpstr>The Computer Company that            wasn’t, Xerox</vt:lpstr>
      <vt:lpstr>Xerox Star 1982</vt:lpstr>
      <vt:lpstr>Xerox Star GUI</vt:lpstr>
      <vt:lpstr>Apple MacIntosh - 1984</vt:lpstr>
      <vt:lpstr>Video</vt:lpstr>
      <vt:lpstr>1984 MacIntosh Ad</vt:lpstr>
      <vt:lpstr>The Graphic User Interface had arrived!</vt:lpstr>
      <vt:lpstr>Just Some of the Companies that defined the Personal Computer Business early on</vt:lpstr>
      <vt:lpstr>PowerPoint Presentation</vt:lpstr>
      <vt:lpstr>PowerPoint Presentation</vt:lpstr>
      <vt:lpstr>Clock Frequency</vt:lpstr>
      <vt:lpstr>Growth Speed of Key Technologies Obeys Moore’s Law</vt:lpstr>
      <vt:lpstr>Today’s Price/Performance</vt:lpstr>
      <vt:lpstr>Impact of Moore’s Law</vt:lpstr>
      <vt:lpstr>So…extremely small, powerful computers </vt:lpstr>
      <vt:lpstr>and even smaller…..!!!!!</vt:lpstr>
      <vt:lpstr>and….the very large!  IBM Blue Gene</vt:lpstr>
      <vt:lpstr>PowerPoint Presentation</vt:lpstr>
      <vt:lpstr>PowerPoint Presentation</vt:lpstr>
      <vt:lpstr>Web Resources for Computing History</vt:lpstr>
      <vt:lpstr>Questions?</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34:  The History of Computation</dc:title>
  <dc:creator>Donald Stanford</dc:creator>
  <cp:lastModifiedBy>Donald Stanford</cp:lastModifiedBy>
  <cp:revision>141</cp:revision>
  <dcterms:created xsi:type="dcterms:W3CDTF">2000-04-14T01:58:40Z</dcterms:created>
  <dcterms:modified xsi:type="dcterms:W3CDTF">2024-09-10T16:28:33Z</dcterms:modified>
</cp:coreProperties>
</file>